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Lst>
  <p:notesMasterIdLst>
    <p:notesMasterId r:id="rId25"/>
  </p:notesMasterIdLst>
  <p:sldIdLst>
    <p:sldId id="554" r:id="rId5"/>
    <p:sldId id="559" r:id="rId6"/>
    <p:sldId id="622" r:id="rId7"/>
    <p:sldId id="558" r:id="rId8"/>
    <p:sldId id="535" r:id="rId9"/>
    <p:sldId id="623" r:id="rId10"/>
    <p:sldId id="477" r:id="rId11"/>
    <p:sldId id="476" r:id="rId12"/>
    <p:sldId id="586" r:id="rId13"/>
    <p:sldId id="587" r:id="rId14"/>
    <p:sldId id="589" r:id="rId15"/>
    <p:sldId id="591" r:id="rId16"/>
    <p:sldId id="592" r:id="rId17"/>
    <p:sldId id="596" r:id="rId18"/>
    <p:sldId id="597" r:id="rId19"/>
    <p:sldId id="598" r:id="rId20"/>
    <p:sldId id="599" r:id="rId21"/>
    <p:sldId id="555" r:id="rId22"/>
    <p:sldId id="620" r:id="rId23"/>
    <p:sldId id="6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EC2E52-80F3-454E-4168-0A59B3464B69}" name="Beth Dworetzky" initials="BD" userId="S::bdworetzky@familyvoices.org::47c3572d-30e5-4f02-b04b-bd9893e77a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475"/>
    <a:srgbClr val="313BAA"/>
    <a:srgbClr val="9DD0ED"/>
    <a:srgbClr val="000000"/>
    <a:srgbClr val="F6BCC4"/>
    <a:srgbClr val="FD7B7B"/>
    <a:srgbClr val="C7E6F0"/>
    <a:srgbClr val="93B3BC"/>
    <a:srgbClr val="D6E6AD"/>
    <a:srgbClr val="5AA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C91D1-E6E1-447B-83B6-A20DEA9FE635}" v="1" dt="2024-06-24T18:36:26.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4" autoAdjust="0"/>
    <p:restoredTop sz="83079" autoAdjust="0"/>
  </p:normalViewPr>
  <p:slideViewPr>
    <p:cSldViewPr snapToGrid="0">
      <p:cViewPr varScale="1">
        <p:scale>
          <a:sx n="63" d="100"/>
          <a:sy n="63" d="100"/>
        </p:scale>
        <p:origin x="67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Montgomery" userId="efa87260-9aa2-4734-9f99-13a9b7237563" providerId="ADAL" clId="{B78C91D1-E6E1-447B-83B6-A20DEA9FE635}"/>
    <pc:docChg chg="custSel addSld delSld modSld sldOrd">
      <pc:chgData name="Nikki Montgomery" userId="efa87260-9aa2-4734-9f99-13a9b7237563" providerId="ADAL" clId="{B78C91D1-E6E1-447B-83B6-A20DEA9FE635}" dt="2024-06-24T18:49:26.625" v="328" actId="20577"/>
      <pc:docMkLst>
        <pc:docMk/>
      </pc:docMkLst>
      <pc:sldChg chg="modSp mod">
        <pc:chgData name="Nikki Montgomery" userId="efa87260-9aa2-4734-9f99-13a9b7237563" providerId="ADAL" clId="{B78C91D1-E6E1-447B-83B6-A20DEA9FE635}" dt="2024-06-24T18:38:52.937" v="213" actId="20577"/>
        <pc:sldMkLst>
          <pc:docMk/>
          <pc:sldMk cId="1252756736" sldId="476"/>
        </pc:sldMkLst>
        <pc:spChg chg="mod">
          <ac:chgData name="Nikki Montgomery" userId="efa87260-9aa2-4734-9f99-13a9b7237563" providerId="ADAL" clId="{B78C91D1-E6E1-447B-83B6-A20DEA9FE635}" dt="2024-06-24T18:38:52.937" v="213" actId="20577"/>
          <ac:spMkLst>
            <pc:docMk/>
            <pc:sldMk cId="1252756736" sldId="476"/>
            <ac:spMk id="4" creationId="{67FEAFB2-7A93-E2C6-FF9B-B9124B568EE1}"/>
          </ac:spMkLst>
        </pc:spChg>
      </pc:sldChg>
      <pc:sldChg chg="modSp mod">
        <pc:chgData name="Nikki Montgomery" userId="efa87260-9aa2-4734-9f99-13a9b7237563" providerId="ADAL" clId="{B78C91D1-E6E1-447B-83B6-A20DEA9FE635}" dt="2024-06-24T18:38:45.824" v="195" actId="20577"/>
        <pc:sldMkLst>
          <pc:docMk/>
          <pc:sldMk cId="1714549589" sldId="477"/>
        </pc:sldMkLst>
        <pc:spChg chg="mod">
          <ac:chgData name="Nikki Montgomery" userId="efa87260-9aa2-4734-9f99-13a9b7237563" providerId="ADAL" clId="{B78C91D1-E6E1-447B-83B6-A20DEA9FE635}" dt="2024-06-24T18:38:45.824" v="195" actId="20577"/>
          <ac:spMkLst>
            <pc:docMk/>
            <pc:sldMk cId="1714549589" sldId="477"/>
            <ac:spMk id="3" creationId="{5D403212-3783-F281-B394-C4330FA99259}"/>
          </ac:spMkLst>
        </pc:spChg>
      </pc:sldChg>
      <pc:sldChg chg="modSp mod">
        <pc:chgData name="Nikki Montgomery" userId="efa87260-9aa2-4734-9f99-13a9b7237563" providerId="ADAL" clId="{B78C91D1-E6E1-447B-83B6-A20DEA9FE635}" dt="2024-06-24T18:37:19.708" v="94" actId="20577"/>
        <pc:sldMkLst>
          <pc:docMk/>
          <pc:sldMk cId="1721708663" sldId="535"/>
        </pc:sldMkLst>
        <pc:spChg chg="mod">
          <ac:chgData name="Nikki Montgomery" userId="efa87260-9aa2-4734-9f99-13a9b7237563" providerId="ADAL" clId="{B78C91D1-E6E1-447B-83B6-A20DEA9FE635}" dt="2024-06-24T18:36:42.011" v="13" actId="20577"/>
          <ac:spMkLst>
            <pc:docMk/>
            <pc:sldMk cId="1721708663" sldId="535"/>
            <ac:spMk id="2" creationId="{58BC2E3F-5744-401F-1FF2-A075EC281B78}"/>
          </ac:spMkLst>
        </pc:spChg>
        <pc:spChg chg="mod">
          <ac:chgData name="Nikki Montgomery" userId="efa87260-9aa2-4734-9f99-13a9b7237563" providerId="ADAL" clId="{B78C91D1-E6E1-447B-83B6-A20DEA9FE635}" dt="2024-06-24T18:37:19.708" v="94" actId="20577"/>
          <ac:spMkLst>
            <pc:docMk/>
            <pc:sldMk cId="1721708663" sldId="535"/>
            <ac:spMk id="5" creationId="{DE5CB459-C49D-982F-B13C-69814B02628F}"/>
          </ac:spMkLst>
        </pc:spChg>
        <pc:picChg chg="mod">
          <ac:chgData name="Nikki Montgomery" userId="efa87260-9aa2-4734-9f99-13a9b7237563" providerId="ADAL" clId="{B78C91D1-E6E1-447B-83B6-A20DEA9FE635}" dt="2024-06-24T18:36:31.369" v="5" actId="208"/>
          <ac:picMkLst>
            <pc:docMk/>
            <pc:sldMk cId="1721708663" sldId="535"/>
            <ac:picMk id="7" creationId="{01DCB79C-3E42-38B8-40A9-EE9FBF12656B}"/>
          </ac:picMkLst>
        </pc:picChg>
      </pc:sldChg>
      <pc:sldChg chg="modSp mod">
        <pc:chgData name="Nikki Montgomery" userId="efa87260-9aa2-4734-9f99-13a9b7237563" providerId="ADAL" clId="{B78C91D1-E6E1-447B-83B6-A20DEA9FE635}" dt="2024-06-24T18:49:26.625" v="328" actId="20577"/>
        <pc:sldMkLst>
          <pc:docMk/>
          <pc:sldMk cId="4234565305" sldId="554"/>
        </pc:sldMkLst>
        <pc:spChg chg="mod">
          <ac:chgData name="Nikki Montgomery" userId="efa87260-9aa2-4734-9f99-13a9b7237563" providerId="ADAL" clId="{B78C91D1-E6E1-447B-83B6-A20DEA9FE635}" dt="2024-06-24T18:49:26.625" v="328" actId="20577"/>
          <ac:spMkLst>
            <pc:docMk/>
            <pc:sldMk cId="4234565305" sldId="554"/>
            <ac:spMk id="5" creationId="{73E89021-2C17-E748-4665-8F0B4B1A0F44}"/>
          </ac:spMkLst>
        </pc:spChg>
      </pc:sldChg>
      <pc:sldChg chg="ord">
        <pc:chgData name="Nikki Montgomery" userId="efa87260-9aa2-4734-9f99-13a9b7237563" providerId="ADAL" clId="{B78C91D1-E6E1-447B-83B6-A20DEA9FE635}" dt="2024-06-24T18:36:08.814" v="1"/>
        <pc:sldMkLst>
          <pc:docMk/>
          <pc:sldMk cId="97798157" sldId="555"/>
        </pc:sldMkLst>
      </pc:sldChg>
      <pc:sldChg chg="del">
        <pc:chgData name="Nikki Montgomery" userId="efa87260-9aa2-4734-9f99-13a9b7237563" providerId="ADAL" clId="{B78C91D1-E6E1-447B-83B6-A20DEA9FE635}" dt="2024-06-24T18:38:12.220" v="179" actId="47"/>
        <pc:sldMkLst>
          <pc:docMk/>
          <pc:sldMk cId="4272124366" sldId="565"/>
        </pc:sldMkLst>
      </pc:sldChg>
      <pc:sldChg chg="del">
        <pc:chgData name="Nikki Montgomery" userId="efa87260-9aa2-4734-9f99-13a9b7237563" providerId="ADAL" clId="{B78C91D1-E6E1-447B-83B6-A20DEA9FE635}" dt="2024-06-24T18:38:16.668" v="181" actId="47"/>
        <pc:sldMkLst>
          <pc:docMk/>
          <pc:sldMk cId="1228616405" sldId="566"/>
        </pc:sldMkLst>
      </pc:sldChg>
      <pc:sldChg chg="del">
        <pc:chgData name="Nikki Montgomery" userId="efa87260-9aa2-4734-9f99-13a9b7237563" providerId="ADAL" clId="{B78C91D1-E6E1-447B-83B6-A20DEA9FE635}" dt="2024-06-24T18:38:15.156" v="180" actId="47"/>
        <pc:sldMkLst>
          <pc:docMk/>
          <pc:sldMk cId="1160564118" sldId="567"/>
        </pc:sldMkLst>
      </pc:sldChg>
      <pc:sldChg chg="del">
        <pc:chgData name="Nikki Montgomery" userId="efa87260-9aa2-4734-9f99-13a9b7237563" providerId="ADAL" clId="{B78C91D1-E6E1-447B-83B6-A20DEA9FE635}" dt="2024-06-24T18:38:20.166" v="182" actId="47"/>
        <pc:sldMkLst>
          <pc:docMk/>
          <pc:sldMk cId="3270314924" sldId="568"/>
        </pc:sldMkLst>
      </pc:sldChg>
      <pc:sldChg chg="del">
        <pc:chgData name="Nikki Montgomery" userId="efa87260-9aa2-4734-9f99-13a9b7237563" providerId="ADAL" clId="{B78C91D1-E6E1-447B-83B6-A20DEA9FE635}" dt="2024-06-24T18:39:11.024" v="234" actId="47"/>
        <pc:sldMkLst>
          <pc:docMk/>
          <pc:sldMk cId="2619277351" sldId="578"/>
        </pc:sldMkLst>
      </pc:sldChg>
      <pc:sldChg chg="del">
        <pc:chgData name="Nikki Montgomery" userId="efa87260-9aa2-4734-9f99-13a9b7237563" providerId="ADAL" clId="{B78C91D1-E6E1-447B-83B6-A20DEA9FE635}" dt="2024-06-24T18:39:15.439" v="235" actId="47"/>
        <pc:sldMkLst>
          <pc:docMk/>
          <pc:sldMk cId="27081013" sldId="579"/>
        </pc:sldMkLst>
      </pc:sldChg>
      <pc:sldChg chg="del">
        <pc:chgData name="Nikki Montgomery" userId="efa87260-9aa2-4734-9f99-13a9b7237563" providerId="ADAL" clId="{B78C91D1-E6E1-447B-83B6-A20DEA9FE635}" dt="2024-06-24T18:39:16.816" v="236" actId="47"/>
        <pc:sldMkLst>
          <pc:docMk/>
          <pc:sldMk cId="2940230632" sldId="580"/>
        </pc:sldMkLst>
      </pc:sldChg>
      <pc:sldChg chg="del">
        <pc:chgData name="Nikki Montgomery" userId="efa87260-9aa2-4734-9f99-13a9b7237563" providerId="ADAL" clId="{B78C91D1-E6E1-447B-83B6-A20DEA9FE635}" dt="2024-06-24T18:39:18.728" v="237" actId="47"/>
        <pc:sldMkLst>
          <pc:docMk/>
          <pc:sldMk cId="3748232123" sldId="581"/>
        </pc:sldMkLst>
      </pc:sldChg>
      <pc:sldChg chg="del">
        <pc:chgData name="Nikki Montgomery" userId="efa87260-9aa2-4734-9f99-13a9b7237563" providerId="ADAL" clId="{B78C91D1-E6E1-447B-83B6-A20DEA9FE635}" dt="2024-06-24T18:39:19.752" v="238" actId="47"/>
        <pc:sldMkLst>
          <pc:docMk/>
          <pc:sldMk cId="2604631683" sldId="582"/>
        </pc:sldMkLst>
      </pc:sldChg>
      <pc:sldChg chg="del">
        <pc:chgData name="Nikki Montgomery" userId="efa87260-9aa2-4734-9f99-13a9b7237563" providerId="ADAL" clId="{B78C91D1-E6E1-447B-83B6-A20DEA9FE635}" dt="2024-06-24T18:39:20.895" v="239" actId="47"/>
        <pc:sldMkLst>
          <pc:docMk/>
          <pc:sldMk cId="2399367087" sldId="583"/>
        </pc:sldMkLst>
      </pc:sldChg>
      <pc:sldChg chg="del">
        <pc:chgData name="Nikki Montgomery" userId="efa87260-9aa2-4734-9f99-13a9b7237563" providerId="ADAL" clId="{B78C91D1-E6E1-447B-83B6-A20DEA9FE635}" dt="2024-06-24T18:39:22.053" v="240" actId="47"/>
        <pc:sldMkLst>
          <pc:docMk/>
          <pc:sldMk cId="3615944189" sldId="584"/>
        </pc:sldMkLst>
      </pc:sldChg>
      <pc:sldChg chg="del">
        <pc:chgData name="Nikki Montgomery" userId="efa87260-9aa2-4734-9f99-13a9b7237563" providerId="ADAL" clId="{B78C91D1-E6E1-447B-83B6-A20DEA9FE635}" dt="2024-06-24T18:39:24.984" v="241" actId="47"/>
        <pc:sldMkLst>
          <pc:docMk/>
          <pc:sldMk cId="810671298" sldId="585"/>
        </pc:sldMkLst>
      </pc:sldChg>
      <pc:sldChg chg="modSp mod">
        <pc:chgData name="Nikki Montgomery" userId="efa87260-9aa2-4734-9f99-13a9b7237563" providerId="ADAL" clId="{B78C91D1-E6E1-447B-83B6-A20DEA9FE635}" dt="2024-06-24T18:38:57.640" v="227" actId="20577"/>
        <pc:sldMkLst>
          <pc:docMk/>
          <pc:sldMk cId="1145747331" sldId="586"/>
        </pc:sldMkLst>
        <pc:spChg chg="mod">
          <ac:chgData name="Nikki Montgomery" userId="efa87260-9aa2-4734-9f99-13a9b7237563" providerId="ADAL" clId="{B78C91D1-E6E1-447B-83B6-A20DEA9FE635}" dt="2024-06-24T18:38:57.640" v="227" actId="20577"/>
          <ac:spMkLst>
            <pc:docMk/>
            <pc:sldMk cId="1145747331" sldId="586"/>
            <ac:spMk id="4" creationId="{67FEAFB2-7A93-E2C6-FF9B-B9124B568EE1}"/>
          </ac:spMkLst>
        </pc:spChg>
      </pc:sldChg>
      <pc:sldChg chg="modSp mod">
        <pc:chgData name="Nikki Montgomery" userId="efa87260-9aa2-4734-9f99-13a9b7237563" providerId="ADAL" clId="{B78C91D1-E6E1-447B-83B6-A20DEA9FE635}" dt="2024-06-24T18:39:01.771" v="233" actId="20577"/>
        <pc:sldMkLst>
          <pc:docMk/>
          <pc:sldMk cId="2484386646" sldId="587"/>
        </pc:sldMkLst>
        <pc:spChg chg="mod">
          <ac:chgData name="Nikki Montgomery" userId="efa87260-9aa2-4734-9f99-13a9b7237563" providerId="ADAL" clId="{B78C91D1-E6E1-447B-83B6-A20DEA9FE635}" dt="2024-06-24T18:39:01.771" v="233" actId="20577"/>
          <ac:spMkLst>
            <pc:docMk/>
            <pc:sldMk cId="2484386646" sldId="587"/>
            <ac:spMk id="4" creationId="{67FEAFB2-7A93-E2C6-FF9B-B9124B568EE1}"/>
          </ac:spMkLst>
        </pc:spChg>
      </pc:sldChg>
      <pc:sldChg chg="del">
        <pc:chgData name="Nikki Montgomery" userId="efa87260-9aa2-4734-9f99-13a9b7237563" providerId="ADAL" clId="{B78C91D1-E6E1-447B-83B6-A20DEA9FE635}" dt="2024-06-24T18:39:28.328" v="242" actId="47"/>
        <pc:sldMkLst>
          <pc:docMk/>
          <pc:sldMk cId="109545048" sldId="588"/>
        </pc:sldMkLst>
      </pc:sldChg>
      <pc:sldChg chg="modSp mod">
        <pc:chgData name="Nikki Montgomery" userId="efa87260-9aa2-4734-9f99-13a9b7237563" providerId="ADAL" clId="{B78C91D1-E6E1-447B-83B6-A20DEA9FE635}" dt="2024-06-24T18:39:41.625" v="257" actId="20577"/>
        <pc:sldMkLst>
          <pc:docMk/>
          <pc:sldMk cId="1858395402" sldId="589"/>
        </pc:sldMkLst>
        <pc:spChg chg="mod">
          <ac:chgData name="Nikki Montgomery" userId="efa87260-9aa2-4734-9f99-13a9b7237563" providerId="ADAL" clId="{B78C91D1-E6E1-447B-83B6-A20DEA9FE635}" dt="2024-06-24T18:39:41.625" v="257" actId="20577"/>
          <ac:spMkLst>
            <pc:docMk/>
            <pc:sldMk cId="1858395402" sldId="589"/>
            <ac:spMk id="2" creationId="{7AB1A9F3-7C34-8F2A-EF0A-1CB965806750}"/>
          </ac:spMkLst>
        </pc:spChg>
      </pc:sldChg>
      <pc:sldChg chg="del">
        <pc:chgData name="Nikki Montgomery" userId="efa87260-9aa2-4734-9f99-13a9b7237563" providerId="ADAL" clId="{B78C91D1-E6E1-447B-83B6-A20DEA9FE635}" dt="2024-06-24T18:39:30.342" v="243" actId="47"/>
        <pc:sldMkLst>
          <pc:docMk/>
          <pc:sldMk cId="3627815150" sldId="590"/>
        </pc:sldMkLst>
      </pc:sldChg>
      <pc:sldChg chg="modSp mod">
        <pc:chgData name="Nikki Montgomery" userId="efa87260-9aa2-4734-9f99-13a9b7237563" providerId="ADAL" clId="{B78C91D1-E6E1-447B-83B6-A20DEA9FE635}" dt="2024-06-24T18:41:15.195" v="318" actId="20577"/>
        <pc:sldMkLst>
          <pc:docMk/>
          <pc:sldMk cId="2502656067" sldId="591"/>
        </pc:sldMkLst>
        <pc:spChg chg="mod">
          <ac:chgData name="Nikki Montgomery" userId="efa87260-9aa2-4734-9f99-13a9b7237563" providerId="ADAL" clId="{B78C91D1-E6E1-447B-83B6-A20DEA9FE635}" dt="2024-06-24T18:41:15.195" v="318" actId="20577"/>
          <ac:spMkLst>
            <pc:docMk/>
            <pc:sldMk cId="2502656067" sldId="591"/>
            <ac:spMk id="4" creationId="{8EEEB569-54E8-27EA-0246-6E074DED8B80}"/>
          </ac:spMkLst>
        </pc:spChg>
      </pc:sldChg>
      <pc:sldChg chg="modSp mod">
        <pc:chgData name="Nikki Montgomery" userId="efa87260-9aa2-4734-9f99-13a9b7237563" providerId="ADAL" clId="{B78C91D1-E6E1-447B-83B6-A20DEA9FE635}" dt="2024-06-24T18:41:35.767" v="320" actId="368"/>
        <pc:sldMkLst>
          <pc:docMk/>
          <pc:sldMk cId="3140558637" sldId="592"/>
        </pc:sldMkLst>
        <pc:spChg chg="mod">
          <ac:chgData name="Nikki Montgomery" userId="efa87260-9aa2-4734-9f99-13a9b7237563" providerId="ADAL" clId="{B78C91D1-E6E1-447B-83B6-A20DEA9FE635}" dt="2024-06-24T18:41:35.767" v="320" actId="368"/>
          <ac:spMkLst>
            <pc:docMk/>
            <pc:sldMk cId="3140558637" sldId="592"/>
            <ac:spMk id="4" creationId="{3C93DD07-13C2-9B4B-D327-0305F1A99A2E}"/>
          </ac:spMkLst>
        </pc:spChg>
        <pc:picChg chg="mod">
          <ac:chgData name="Nikki Montgomery" userId="efa87260-9aa2-4734-9f99-13a9b7237563" providerId="ADAL" clId="{B78C91D1-E6E1-447B-83B6-A20DEA9FE635}" dt="2024-06-24T18:41:31.572" v="319" actId="208"/>
          <ac:picMkLst>
            <pc:docMk/>
            <pc:sldMk cId="3140558637" sldId="592"/>
            <ac:picMk id="8" creationId="{1BDC9295-F09C-FD84-0670-ACBE599B13BE}"/>
          </ac:picMkLst>
        </pc:picChg>
      </pc:sldChg>
      <pc:sldChg chg="del">
        <pc:chgData name="Nikki Montgomery" userId="efa87260-9aa2-4734-9f99-13a9b7237563" providerId="ADAL" clId="{B78C91D1-E6E1-447B-83B6-A20DEA9FE635}" dt="2024-06-24T18:42:15.983" v="321" actId="47"/>
        <pc:sldMkLst>
          <pc:docMk/>
          <pc:sldMk cId="2819391109" sldId="593"/>
        </pc:sldMkLst>
      </pc:sldChg>
      <pc:sldChg chg="del">
        <pc:chgData name="Nikki Montgomery" userId="efa87260-9aa2-4734-9f99-13a9b7237563" providerId="ADAL" clId="{B78C91D1-E6E1-447B-83B6-A20DEA9FE635}" dt="2024-06-24T18:42:15.983" v="321" actId="47"/>
        <pc:sldMkLst>
          <pc:docMk/>
          <pc:sldMk cId="3553432522" sldId="594"/>
        </pc:sldMkLst>
      </pc:sldChg>
      <pc:sldChg chg="del">
        <pc:chgData name="Nikki Montgomery" userId="efa87260-9aa2-4734-9f99-13a9b7237563" providerId="ADAL" clId="{B78C91D1-E6E1-447B-83B6-A20DEA9FE635}" dt="2024-06-24T18:42:15.983" v="321" actId="47"/>
        <pc:sldMkLst>
          <pc:docMk/>
          <pc:sldMk cId="1314603663" sldId="595"/>
        </pc:sldMkLst>
      </pc:sldChg>
      <pc:sldChg chg="del">
        <pc:chgData name="Nikki Montgomery" userId="efa87260-9aa2-4734-9f99-13a9b7237563" providerId="ADAL" clId="{B78C91D1-E6E1-447B-83B6-A20DEA9FE635}" dt="2024-06-24T18:38:05.912" v="178" actId="47"/>
        <pc:sldMkLst>
          <pc:docMk/>
          <pc:sldMk cId="3163963997" sldId="621"/>
        </pc:sldMkLst>
      </pc:sldChg>
      <pc:sldChg chg="modSp new mod">
        <pc:chgData name="Nikki Montgomery" userId="efa87260-9aa2-4734-9f99-13a9b7237563" providerId="ADAL" clId="{B78C91D1-E6E1-447B-83B6-A20DEA9FE635}" dt="2024-06-24T18:38:02.752" v="177" actId="20577"/>
        <pc:sldMkLst>
          <pc:docMk/>
          <pc:sldMk cId="2313845026" sldId="623"/>
        </pc:sldMkLst>
        <pc:spChg chg="mod">
          <ac:chgData name="Nikki Montgomery" userId="efa87260-9aa2-4734-9f99-13a9b7237563" providerId="ADAL" clId="{B78C91D1-E6E1-447B-83B6-A20DEA9FE635}" dt="2024-06-24T18:38:02.752" v="177" actId="20577"/>
          <ac:spMkLst>
            <pc:docMk/>
            <pc:sldMk cId="2313845026" sldId="623"/>
            <ac:spMk id="2" creationId="{FD736076-BDAB-8E66-A284-7FC10D07FC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D9833-E386-4049-AE74-24CB68B63CEC}"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5B2E9-7239-459F-BE52-A779F0E42F18}" type="slidenum">
              <a:rPr lang="en-US" smtClean="0"/>
              <a:t>‹#›</a:t>
            </a:fld>
            <a:endParaRPr lang="en-US"/>
          </a:p>
        </p:txBody>
      </p:sp>
    </p:spTree>
    <p:extLst>
      <p:ext uri="{BB962C8B-B14F-4D97-AF65-F5344CB8AC3E}">
        <p14:creationId xmlns:p14="http://schemas.microsoft.com/office/powerpoint/2010/main" val="219897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5</a:t>
            </a:fld>
            <a:endParaRPr lang="en-US"/>
          </a:p>
        </p:txBody>
      </p:sp>
    </p:spTree>
    <p:extLst>
      <p:ext uri="{BB962C8B-B14F-4D97-AF65-F5344CB8AC3E}">
        <p14:creationId xmlns:p14="http://schemas.microsoft.com/office/powerpoint/2010/main" val="361751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Really </a:t>
            </a:r>
            <a:r>
              <a:rPr lang="en-US" dirty="0" err="1"/>
              <a:t>impt</a:t>
            </a:r>
            <a:r>
              <a:rPr lang="en-US" dirty="0"/>
              <a:t> to remember/remind the Title V that everyone who participated should score the tool within the context of the work they did</a:t>
            </a:r>
          </a:p>
        </p:txBody>
      </p:sp>
      <p:sp>
        <p:nvSpPr>
          <p:cNvPr id="4" name="Slide Number Placeholder 3"/>
          <p:cNvSpPr>
            <a:spLocks noGrp="1"/>
          </p:cNvSpPr>
          <p:nvPr>
            <p:ph type="sldNum" sz="quarter" idx="10"/>
          </p:nvPr>
        </p:nvSpPr>
        <p:spPr/>
        <p:txBody>
          <a:bodyPr/>
          <a:lstStyle/>
          <a:p>
            <a:fld id="{0D15B2E9-7239-459F-BE52-A779F0E42F18}" type="slidenum">
              <a:rPr lang="en-US" smtClean="0"/>
              <a:t>7</a:t>
            </a:fld>
            <a:endParaRPr lang="en-US"/>
          </a:p>
        </p:txBody>
      </p:sp>
    </p:spTree>
    <p:extLst>
      <p:ext uri="{BB962C8B-B14F-4D97-AF65-F5344CB8AC3E}">
        <p14:creationId xmlns:p14="http://schemas.microsoft.com/office/powerpoint/2010/main" val="26317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8</a:t>
            </a:fld>
            <a:endParaRPr lang="en-US"/>
          </a:p>
        </p:txBody>
      </p:sp>
    </p:spTree>
    <p:extLst>
      <p:ext uri="{BB962C8B-B14F-4D97-AF65-F5344CB8AC3E}">
        <p14:creationId xmlns:p14="http://schemas.microsoft.com/office/powerpoint/2010/main" val="92982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9</a:t>
            </a:fld>
            <a:endParaRPr lang="en-US"/>
          </a:p>
        </p:txBody>
      </p:sp>
    </p:spTree>
    <p:extLst>
      <p:ext uri="{BB962C8B-B14F-4D97-AF65-F5344CB8AC3E}">
        <p14:creationId xmlns:p14="http://schemas.microsoft.com/office/powerpoint/2010/main" val="233064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5B2E9-7239-459F-BE52-A779F0E42F18}" type="slidenum">
              <a:rPr lang="en-US" smtClean="0"/>
              <a:t>10</a:t>
            </a:fld>
            <a:endParaRPr lang="en-US"/>
          </a:p>
        </p:txBody>
      </p:sp>
    </p:spTree>
    <p:extLst>
      <p:ext uri="{BB962C8B-B14F-4D97-AF65-F5344CB8AC3E}">
        <p14:creationId xmlns:p14="http://schemas.microsoft.com/office/powerpoint/2010/main" val="252000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9080A973-E2CC-C5CF-9B62-2332A70AC016}"/>
              </a:ext>
            </a:extLst>
          </p:cNvPr>
          <p:cNvSpPr/>
          <p:nvPr userDrawn="1"/>
        </p:nvSpPr>
        <p:spPr>
          <a:xfrm rot="16200000">
            <a:off x="3430858" y="-2352910"/>
            <a:ext cx="5330284" cy="13091535"/>
          </a:xfrm>
          <a:prstGeom prst="flowChartDelay">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9F8F3A-ABB4-5E94-1BD4-3C1005A53BE6}"/>
              </a:ext>
            </a:extLst>
          </p:cNvPr>
          <p:cNvSpPr>
            <a:spLocks noGrp="1"/>
          </p:cNvSpPr>
          <p:nvPr>
            <p:ph type="ctrTitle"/>
          </p:nvPr>
        </p:nvSpPr>
        <p:spPr>
          <a:xfrm>
            <a:off x="1524000" y="245929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E895F7E-C605-8321-F9D0-CAF2D3FECF50}"/>
              </a:ext>
            </a:extLst>
          </p:cNvPr>
          <p:cNvSpPr>
            <a:spLocks noGrp="1"/>
          </p:cNvSpPr>
          <p:nvPr>
            <p:ph type="subTitle" idx="1"/>
          </p:nvPr>
        </p:nvSpPr>
        <p:spPr>
          <a:xfrm>
            <a:off x="1524000" y="4928838"/>
            <a:ext cx="9144000" cy="12533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1495CDA-A702-D4B9-9084-F0FD651B6C0A}"/>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5" name="Footer Placeholder 4">
            <a:extLst>
              <a:ext uri="{FF2B5EF4-FFF2-40B4-BE49-F238E27FC236}">
                <a16:creationId xmlns:a16="http://schemas.microsoft.com/office/drawing/2014/main" id="{62307225-8A72-F2F9-0C2C-7BAB2A5B0219}"/>
              </a:ext>
            </a:extLst>
          </p:cNvPr>
          <p:cNvSpPr>
            <a:spLocks noGrp="1"/>
          </p:cNvSpPr>
          <p:nvPr>
            <p:ph type="ftr" sz="quarter" idx="11"/>
          </p:nvPr>
        </p:nvSpPr>
        <p:spPr/>
        <p:txBody>
          <a:bodyPr/>
          <a:lstStyle>
            <a:lvl1pPr>
              <a:defRPr>
                <a:solidFill>
                  <a:srgbClr val="073475"/>
                </a:solidFill>
              </a:defRPr>
            </a:lvl1pPr>
          </a:lstStyle>
          <a:p>
            <a:r>
              <a:rPr lang="en-US" dirty="0"/>
              <a:t>familyvoices.org/FESAT</a:t>
            </a:r>
          </a:p>
        </p:txBody>
      </p:sp>
      <p:sp>
        <p:nvSpPr>
          <p:cNvPr id="6" name="Slide Number Placeholder 5">
            <a:extLst>
              <a:ext uri="{FF2B5EF4-FFF2-40B4-BE49-F238E27FC236}">
                <a16:creationId xmlns:a16="http://schemas.microsoft.com/office/drawing/2014/main" id="{C5CF86D5-0B9C-5D73-ED2E-11E56D2B8891}"/>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8" name="Picture 7" descr="A diagram of a diagram&#10;&#10;Description automatically generated">
            <a:extLst>
              <a:ext uri="{FF2B5EF4-FFF2-40B4-BE49-F238E27FC236}">
                <a16:creationId xmlns:a16="http://schemas.microsoft.com/office/drawing/2014/main" id="{312E2FAC-829F-6F85-C209-2EBF14EB9C37}"/>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3968119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
        <p:nvSpPr>
          <p:cNvPr id="8" name="Rectangle 7">
            <a:extLst>
              <a:ext uri="{FF2B5EF4-FFF2-40B4-BE49-F238E27FC236}">
                <a16:creationId xmlns:a16="http://schemas.microsoft.com/office/drawing/2014/main" id="{1BC82E34-049C-83BA-54E2-D6B1FA0FEF1D}"/>
              </a:ext>
            </a:extLst>
          </p:cNvPr>
          <p:cNvSpPr/>
          <p:nvPr userDrawn="1"/>
        </p:nvSpPr>
        <p:spPr>
          <a:xfrm rot="5400000">
            <a:off x="5547351" y="4416328"/>
            <a:ext cx="858057" cy="552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F610C396-55A6-9E36-F0A3-80AAB119AD64}"/>
              </a:ext>
            </a:extLst>
          </p:cNvPr>
          <p:cNvSpPr/>
          <p:nvPr userDrawn="1"/>
        </p:nvSpPr>
        <p:spPr>
          <a:xfrm rot="5400000">
            <a:off x="1622466" y="3166175"/>
            <a:ext cx="858057" cy="55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3330778-4A39-D88B-AD8D-09CFE7E8AFC6}"/>
              </a:ext>
            </a:extLst>
          </p:cNvPr>
          <p:cNvSpPr/>
          <p:nvPr userDrawn="1"/>
        </p:nvSpPr>
        <p:spPr>
          <a:xfrm rot="5400000">
            <a:off x="9589540" y="3249272"/>
            <a:ext cx="858057" cy="55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BDE8766-D85A-FEB8-5522-86EE347E4154}"/>
              </a:ext>
            </a:extLst>
          </p:cNvPr>
          <p:cNvSpPr/>
          <p:nvPr userDrawn="1"/>
        </p:nvSpPr>
        <p:spPr>
          <a:xfrm>
            <a:off x="707324" y="3639906"/>
            <a:ext cx="2663239" cy="39284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3" name="Rectangle 12">
            <a:extLst>
              <a:ext uri="{FF2B5EF4-FFF2-40B4-BE49-F238E27FC236}">
                <a16:creationId xmlns:a16="http://schemas.microsoft.com/office/drawing/2014/main" id="{EF6C8D9B-B165-D8CC-B127-CD3B4CCC5C22}"/>
              </a:ext>
            </a:extLst>
          </p:cNvPr>
          <p:cNvSpPr/>
          <p:nvPr userDrawn="1"/>
        </p:nvSpPr>
        <p:spPr>
          <a:xfrm>
            <a:off x="8790663" y="3637709"/>
            <a:ext cx="2715538" cy="5334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14" name="Rectangle 13">
            <a:extLst>
              <a:ext uri="{FF2B5EF4-FFF2-40B4-BE49-F238E27FC236}">
                <a16:creationId xmlns:a16="http://schemas.microsoft.com/office/drawing/2014/main" id="{D000D9AC-375B-7080-D7A9-8C226D4C7C94}"/>
              </a:ext>
            </a:extLst>
          </p:cNvPr>
          <p:cNvSpPr/>
          <p:nvPr userDrawn="1"/>
        </p:nvSpPr>
        <p:spPr>
          <a:xfrm>
            <a:off x="4726957" y="3639483"/>
            <a:ext cx="2704500" cy="397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15" name="Oval 14">
            <a:extLst>
              <a:ext uri="{FF2B5EF4-FFF2-40B4-BE49-F238E27FC236}">
                <a16:creationId xmlns:a16="http://schemas.microsoft.com/office/drawing/2014/main" id="{54BE1821-A330-11A3-A69D-8AA654E23637}"/>
              </a:ext>
            </a:extLst>
          </p:cNvPr>
          <p:cNvSpPr/>
          <p:nvPr userDrawn="1"/>
        </p:nvSpPr>
        <p:spPr>
          <a:xfrm>
            <a:off x="9165563" y="1733918"/>
            <a:ext cx="1650756" cy="13232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16" name="Oval 15">
            <a:extLst>
              <a:ext uri="{FF2B5EF4-FFF2-40B4-BE49-F238E27FC236}">
                <a16:creationId xmlns:a16="http://schemas.microsoft.com/office/drawing/2014/main" id="{8FFF5767-AC81-7835-B706-4C38D427FB29}"/>
              </a:ext>
            </a:extLst>
          </p:cNvPr>
          <p:cNvSpPr/>
          <p:nvPr userDrawn="1"/>
        </p:nvSpPr>
        <p:spPr>
          <a:xfrm>
            <a:off x="5123374" y="4820544"/>
            <a:ext cx="1650756" cy="13232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17" name="Oval 16">
            <a:extLst>
              <a:ext uri="{FF2B5EF4-FFF2-40B4-BE49-F238E27FC236}">
                <a16:creationId xmlns:a16="http://schemas.microsoft.com/office/drawing/2014/main" id="{663B0B9D-1E50-4463-CD1E-F3B53FF305F3}"/>
              </a:ext>
            </a:extLst>
          </p:cNvPr>
          <p:cNvSpPr/>
          <p:nvPr userDrawn="1"/>
        </p:nvSpPr>
        <p:spPr>
          <a:xfrm>
            <a:off x="1197826" y="1721603"/>
            <a:ext cx="1649356" cy="1323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18" name="Content Placeholder 55">
            <a:extLst>
              <a:ext uri="{FF2B5EF4-FFF2-40B4-BE49-F238E27FC236}">
                <a16:creationId xmlns:a16="http://schemas.microsoft.com/office/drawing/2014/main" id="{D62CABAE-B001-3865-1BE6-28EA81CB8E4E}"/>
              </a:ext>
            </a:extLst>
          </p:cNvPr>
          <p:cNvSpPr>
            <a:spLocks noGrp="1"/>
          </p:cNvSpPr>
          <p:nvPr>
            <p:ph sz="quarter" idx="18"/>
          </p:nvPr>
        </p:nvSpPr>
        <p:spPr>
          <a:xfrm>
            <a:off x="8790663" y="4534750"/>
            <a:ext cx="2715538" cy="1332577"/>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19" name="Content Placeholder 55">
            <a:extLst>
              <a:ext uri="{FF2B5EF4-FFF2-40B4-BE49-F238E27FC236}">
                <a16:creationId xmlns:a16="http://schemas.microsoft.com/office/drawing/2014/main" id="{95E64F20-F43A-22A0-A534-6B4BAA8F3A1F}"/>
              </a:ext>
            </a:extLst>
          </p:cNvPr>
          <p:cNvSpPr>
            <a:spLocks noGrp="1"/>
          </p:cNvSpPr>
          <p:nvPr>
            <p:ph sz="quarter" idx="17"/>
          </p:nvPr>
        </p:nvSpPr>
        <p:spPr>
          <a:xfrm>
            <a:off x="4725669" y="2163686"/>
            <a:ext cx="2699341"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20" name="Content Placeholder 55">
            <a:extLst>
              <a:ext uri="{FF2B5EF4-FFF2-40B4-BE49-F238E27FC236}">
                <a16:creationId xmlns:a16="http://schemas.microsoft.com/office/drawing/2014/main" id="{3BE9480B-60B9-B78B-0ED4-D1C9F8A0EA07}"/>
              </a:ext>
            </a:extLst>
          </p:cNvPr>
          <p:cNvSpPr>
            <a:spLocks noGrp="1"/>
          </p:cNvSpPr>
          <p:nvPr>
            <p:ph sz="quarter" idx="16"/>
          </p:nvPr>
        </p:nvSpPr>
        <p:spPr>
          <a:xfrm>
            <a:off x="707324" y="4532070"/>
            <a:ext cx="2641714" cy="1325563"/>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24017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F7D06-1366-27B9-F48F-8A5775E1BF26}"/>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3" name="Footer Placeholder 2">
            <a:extLst>
              <a:ext uri="{FF2B5EF4-FFF2-40B4-BE49-F238E27FC236}">
                <a16:creationId xmlns:a16="http://schemas.microsoft.com/office/drawing/2014/main" id="{09AA7219-44E0-906E-926D-21B23B09A2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E6F615-F38A-2A6F-2C09-F750BB8C7A2F}"/>
              </a:ext>
            </a:extLst>
          </p:cNvPr>
          <p:cNvSpPr>
            <a:spLocks noGrp="1"/>
          </p:cNvSpPr>
          <p:nvPr>
            <p:ph type="sldNum" sz="quarter" idx="12"/>
          </p:nvPr>
        </p:nvSpPr>
        <p:spPr/>
        <p:txBody>
          <a:bodyPr/>
          <a:lstStyle/>
          <a:p>
            <a:fld id="{2D7D1AB6-8185-4EB3-8474-4F283349C368}" type="slidenum">
              <a:rPr lang="en-US" smtClean="0"/>
              <a:t>‹#›</a:t>
            </a:fld>
            <a:endParaRPr lang="en-US"/>
          </a:p>
        </p:txBody>
      </p:sp>
    </p:spTree>
    <p:extLst>
      <p:ext uri="{BB962C8B-B14F-4D97-AF65-F5344CB8AC3E}">
        <p14:creationId xmlns:p14="http://schemas.microsoft.com/office/powerpoint/2010/main" val="141623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4A51-E2AF-09E5-BFF1-5A6F1C44D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9B8882-A136-0EF2-3406-9BAA2507D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034E9D-E18D-A7E8-AF16-954AEDA5D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1809-B065-6272-CC72-ABE6269F1299}"/>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6" name="Footer Placeholder 5">
            <a:extLst>
              <a:ext uri="{FF2B5EF4-FFF2-40B4-BE49-F238E27FC236}">
                <a16:creationId xmlns:a16="http://schemas.microsoft.com/office/drawing/2014/main" id="{39C4DF30-806E-7D78-01A1-D920396C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D9F09-0F77-9A58-706C-B7F3EE984617}"/>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765849B1-6F4C-2BA4-E871-9E8A718ED4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0F526C0E-4ED8-49A7-5FB6-57501E241D4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509127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EAED5-A856-F511-D7A2-FFAEBC441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95C69-13B3-61E9-BD0B-B69A7FA224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3FAC5-C904-6D26-698B-F67A58685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4263-F00E-37A9-A9D7-F2E791FED2A5}"/>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6" name="Footer Placeholder 5">
            <a:extLst>
              <a:ext uri="{FF2B5EF4-FFF2-40B4-BE49-F238E27FC236}">
                <a16:creationId xmlns:a16="http://schemas.microsoft.com/office/drawing/2014/main" id="{EF071A0C-87F2-9698-22AC-A38B623EB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67CD4-29C1-4C7B-E1C1-C2BFEE6EA298}"/>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17046DD1-BA16-6F36-992A-329FF53A5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1DF2A4DA-8D60-22DF-3D39-B819C1E0354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41415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3CBA-EB42-99C1-8843-B1B678B1F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2685BA-1E26-242F-CCAD-7A6E38914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1C9DF-69F3-B33A-3645-F06BEE89795F}"/>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5" name="Footer Placeholder 4">
            <a:extLst>
              <a:ext uri="{FF2B5EF4-FFF2-40B4-BE49-F238E27FC236}">
                <a16:creationId xmlns:a16="http://schemas.microsoft.com/office/drawing/2014/main" id="{4FAC0C0B-2E04-FB6A-B314-B08996030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CE2F6-F4C8-2CFB-A35E-93ED4755A711}"/>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F4EEAEA4-6FE7-C6C3-91A1-D072196037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0BCE3E3-04A7-5F7B-7B4F-97BCD0B01FB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3508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F0366-66ED-E599-7A46-E8D54959F0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37D8A-E13F-32CB-C451-D8B6760A4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FCDF8-41AC-97F1-816E-1A2161AD1962}"/>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5" name="Footer Placeholder 4">
            <a:extLst>
              <a:ext uri="{FF2B5EF4-FFF2-40B4-BE49-F238E27FC236}">
                <a16:creationId xmlns:a16="http://schemas.microsoft.com/office/drawing/2014/main" id="{F9CF5826-0ADC-B2A7-2CC1-494655613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45D41-D2B2-3545-9C0E-7C1CD7F366C5}"/>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A8535637-C0B7-A4EE-EC0D-45D0EC8490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F91BEF8C-B37C-8DAB-46DE-D09A01A88493}"/>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4619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chemeClr val="accent3">
                <a:lumMod val="0"/>
                <a:lumOff val="100000"/>
              </a:schemeClr>
            </a:gs>
            <a:gs pos="77020">
              <a:schemeClr val="bg2">
                <a:lumMod val="85000"/>
              </a:schemeClr>
            </a:gs>
            <a:gs pos="40000">
              <a:schemeClr val="accent3">
                <a:lumMod val="0"/>
                <a:lumOff val="100000"/>
              </a:schemeClr>
            </a:gs>
            <a:gs pos="100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013"/>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9" name="Title 8">
            <a:extLst>
              <a:ext uri="{FF2B5EF4-FFF2-40B4-BE49-F238E27FC236}">
                <a16:creationId xmlns:a16="http://schemas.microsoft.com/office/drawing/2014/main" id="{DAC52417-594B-7D46-8593-5D84D1F08848}"/>
              </a:ext>
            </a:extLst>
          </p:cNvPr>
          <p:cNvSpPr>
            <a:spLocks noGrp="1"/>
          </p:cNvSpPr>
          <p:nvPr>
            <p:ph type="title"/>
          </p:nvPr>
        </p:nvSpPr>
        <p:spPr>
          <a:xfrm>
            <a:off x="3" y="1"/>
            <a:ext cx="12113571" cy="916511"/>
          </a:xfrm>
          <a:prstGeom prst="rect">
            <a:avLst/>
          </a:prstGeom>
          <a:solidFill>
            <a:srgbClr val="DEDEDE"/>
          </a:solidFill>
        </p:spPr>
        <p:txBody>
          <a:bodyPr>
            <a:normAutofit/>
          </a:bodyPr>
          <a:lstStyle>
            <a:lvl1pPr algn="ctr">
              <a:defRPr sz="18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7902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1841669"/>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1382954"/>
            <a:ext cx="4054997"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1831975"/>
          </a:xfrm>
          <a:prstGeom prst="rect">
            <a:avLst/>
          </a:prstGeom>
        </p:spPr>
        <p:txBody>
          <a:bodyPr>
            <a:no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Tree>
    <p:extLst>
      <p:ext uri="{BB962C8B-B14F-4D97-AF65-F5344CB8AC3E}">
        <p14:creationId xmlns:p14="http://schemas.microsoft.com/office/powerpoint/2010/main" val="151932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8" name="Picture 7" descr="Icon&#10;&#10;Description automatically generated">
            <a:extLst>
              <a:ext uri="{FF2B5EF4-FFF2-40B4-BE49-F238E27FC236}">
                <a16:creationId xmlns:a16="http://schemas.microsoft.com/office/drawing/2014/main" id="{F46E15BB-ED38-0BBB-445A-094D30514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D5D81CB3-7D3B-EF4A-88C8-3A4A9AC9C33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9551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8" name="Title 7"/>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A6EC6680-471B-8978-EFBA-2B7C74F61B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9" name="Picture 8" descr="A diagram of a diagram&#10;&#10;Description automatically generated">
            <a:extLst>
              <a:ext uri="{FF2B5EF4-FFF2-40B4-BE49-F238E27FC236}">
                <a16:creationId xmlns:a16="http://schemas.microsoft.com/office/drawing/2014/main" id="{C88366D0-298D-2FC3-281A-43477891F70E}"/>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1765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E02E-30BC-DD16-43CD-A68E0744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86C4A-D268-A6E7-7147-25F632685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76BED-3673-37E9-F250-961D64482587}"/>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5" name="Footer Placeholder 4">
            <a:extLst>
              <a:ext uri="{FF2B5EF4-FFF2-40B4-BE49-F238E27FC236}">
                <a16:creationId xmlns:a16="http://schemas.microsoft.com/office/drawing/2014/main" id="{EB6A4284-393D-A47B-D594-54F5A515B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B1EAF-28F9-6425-8D30-E7617C8A0070}"/>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0E3CA952-BCEB-1E8F-1871-2C5629EEE4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0" name="Picture 9" descr="A diagram of a diagram&#10;&#10;Description automatically generated">
            <a:extLst>
              <a:ext uri="{FF2B5EF4-FFF2-40B4-BE49-F238E27FC236}">
                <a16:creationId xmlns:a16="http://schemas.microsoft.com/office/drawing/2014/main" id="{B8F640CA-3473-D5D4-731C-2A9A023921B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42132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10" name="Title 9"/>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08F84A3A-B332-B7C0-0F80-EAEE8EC4EE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1" name="Picture 10" descr="A diagram of a diagram&#10;&#10;Description automatically generated">
            <a:extLst>
              <a:ext uri="{FF2B5EF4-FFF2-40B4-BE49-F238E27FC236}">
                <a16:creationId xmlns:a16="http://schemas.microsoft.com/office/drawing/2014/main" id="{9668C2EE-B9F4-B9E2-0171-08F315D2EAF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364639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5" name="Title 4"/>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086F0EF5-4603-D8CC-4A0D-AD817640B8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7" name="Picture 6" descr="A diagram of a diagram&#10;&#10;Description automatically generated">
            <a:extLst>
              <a:ext uri="{FF2B5EF4-FFF2-40B4-BE49-F238E27FC236}">
                <a16:creationId xmlns:a16="http://schemas.microsoft.com/office/drawing/2014/main" id="{41133FF2-A4D5-E5AE-84B6-95247C56A86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38653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85822E8-9F52-4B2D-AB10-F514653A4F5E}" type="datetimeFigureOut">
              <a:rPr lang="en-US" smtClean="0"/>
              <a:t>6/24/2024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2DD6E29-652A-41A5-B071-A19BB31E6814}" type="slidenum">
              <a:rPr lang="en-US" smtClean="0"/>
              <a:t>‹#›</a:t>
            </a:fld>
            <a:endParaRPr lang="en-US"/>
          </a:p>
        </p:txBody>
      </p:sp>
      <p:sp>
        <p:nvSpPr>
          <p:cNvPr id="7" name="Title 6"/>
          <p:cNvSpPr>
            <a:spLocks noGrp="1"/>
          </p:cNvSpPr>
          <p:nvPr>
            <p:ph type="title"/>
          </p:nvPr>
        </p:nvSpPr>
        <p:spPr>
          <a:xfrm>
            <a:off x="660400" y="115212"/>
            <a:ext cx="10515600" cy="1325563"/>
          </a:xfrm>
          <a:prstGeom prst="rect">
            <a:avLst/>
          </a:prstGeom>
        </p:spPr>
        <p:txBody>
          <a:bodyPr/>
          <a:lstStyle/>
          <a:p>
            <a:r>
              <a:rPr lang="en-US"/>
              <a:t>Click to edit Master title style</a:t>
            </a:r>
          </a:p>
        </p:txBody>
      </p:sp>
      <p:pic>
        <p:nvPicPr>
          <p:cNvPr id="2" name="Picture 1" descr="Icon&#10;&#10;Description automatically generated">
            <a:extLst>
              <a:ext uri="{FF2B5EF4-FFF2-40B4-BE49-F238E27FC236}">
                <a16:creationId xmlns:a16="http://schemas.microsoft.com/office/drawing/2014/main" id="{9AB28143-C063-A778-7CA8-DC056E2B61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41A662DD-D58E-4F66-D02B-7454C284707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5444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0018-7EE8-B313-6D36-8402DE8BE5A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B1B7E08-2F06-6243-3E15-B72F3ED1385E}"/>
              </a:ext>
            </a:extLst>
          </p:cNvPr>
          <p:cNvSpPr>
            <a:spLocks noGrp="1"/>
          </p:cNvSpPr>
          <p:nvPr>
            <p:ph type="body" idx="1"/>
          </p:nvPr>
        </p:nvSpPr>
        <p:spPr>
          <a:xfrm>
            <a:off x="831850" y="4589463"/>
            <a:ext cx="10515600" cy="1500187"/>
          </a:xfrm>
        </p:spPr>
        <p:txBody>
          <a:bodyPr/>
          <a:lstStyle>
            <a:lvl1pPr marL="0" indent="0">
              <a:buNone/>
              <a:defRPr sz="2400">
                <a:solidFill>
                  <a:srgbClr val="0734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65E076B-6121-1E53-258F-8B07D7A0E446}"/>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5" name="Footer Placeholder 4">
            <a:extLst>
              <a:ext uri="{FF2B5EF4-FFF2-40B4-BE49-F238E27FC236}">
                <a16:creationId xmlns:a16="http://schemas.microsoft.com/office/drawing/2014/main" id="{F765692F-C354-355A-800C-11FF2283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D0AF4-D576-BCEB-0CFA-6ABEB4CBEC70}"/>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6" name="Picture 15" descr="A diagram of a diagram&#10;&#10;Description automatically generated">
            <a:extLst>
              <a:ext uri="{FF2B5EF4-FFF2-40B4-BE49-F238E27FC236}">
                <a16:creationId xmlns:a16="http://schemas.microsoft.com/office/drawing/2014/main" id="{3FDCC7C3-8F86-4141-0A5D-8E6E1CC1A9A9}"/>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790" b="87132"/>
          <a:stretch/>
        </p:blipFill>
        <p:spPr>
          <a:xfrm>
            <a:off x="62307" y="108399"/>
            <a:ext cx="12067386" cy="1573619"/>
          </a:xfrm>
          <a:prstGeom prst="rect">
            <a:avLst/>
          </a:prstGeom>
        </p:spPr>
      </p:pic>
    </p:spTree>
    <p:extLst>
      <p:ext uri="{BB962C8B-B14F-4D97-AF65-F5344CB8AC3E}">
        <p14:creationId xmlns:p14="http://schemas.microsoft.com/office/powerpoint/2010/main" val="20349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FD0D0C-12F6-E144-911F-7DC1A344FEBE}"/>
              </a:ext>
            </a:extLst>
          </p:cNvPr>
          <p:cNvSpPr/>
          <p:nvPr userDrawn="1"/>
        </p:nvSpPr>
        <p:spPr>
          <a:xfrm rot="5400000">
            <a:off x="5383529" y="3964229"/>
            <a:ext cx="1185865" cy="83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C8135F20-1BA2-CC48-9AD1-575655FBD297}"/>
              </a:ext>
            </a:extLst>
          </p:cNvPr>
          <p:cNvSpPr/>
          <p:nvPr userDrawn="1"/>
        </p:nvSpPr>
        <p:spPr>
          <a:xfrm rot="5400000">
            <a:off x="1458644" y="2714076"/>
            <a:ext cx="1185865" cy="83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059050B7-FE72-3B43-B17F-0FA8F3FC1B15}"/>
              </a:ext>
            </a:extLst>
          </p:cNvPr>
          <p:cNvSpPr/>
          <p:nvPr userDrawn="1"/>
        </p:nvSpPr>
        <p:spPr>
          <a:xfrm rot="5400000">
            <a:off x="9425718" y="2797173"/>
            <a:ext cx="1185865" cy="83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A7E0C165-E9F9-4840-A55E-85E035F9C762}"/>
              </a:ext>
            </a:extLst>
          </p:cNvPr>
          <p:cNvSpPr/>
          <p:nvPr userDrawn="1"/>
        </p:nvSpPr>
        <p:spPr>
          <a:xfrm>
            <a:off x="1" y="3215505"/>
            <a:ext cx="4051723" cy="54292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What should we do?</a:t>
            </a:r>
          </a:p>
        </p:txBody>
      </p:sp>
      <p:sp>
        <p:nvSpPr>
          <p:cNvPr id="19" name="Rectangle 18">
            <a:extLst>
              <a:ext uri="{FF2B5EF4-FFF2-40B4-BE49-F238E27FC236}">
                <a16:creationId xmlns:a16="http://schemas.microsoft.com/office/drawing/2014/main" id="{DDBC98F2-5505-8849-B1A1-BCC58F271B28}"/>
              </a:ext>
            </a:extLst>
          </p:cNvPr>
          <p:cNvSpPr/>
          <p:nvPr userDrawn="1"/>
        </p:nvSpPr>
        <p:spPr>
          <a:xfrm>
            <a:off x="8112674" y="3213309"/>
            <a:ext cx="4079327" cy="5429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can we do better? </a:t>
            </a:r>
          </a:p>
        </p:txBody>
      </p:sp>
      <p:sp>
        <p:nvSpPr>
          <p:cNvPr id="20" name="Rectangle 19">
            <a:extLst>
              <a:ext uri="{FF2B5EF4-FFF2-40B4-BE49-F238E27FC236}">
                <a16:creationId xmlns:a16="http://schemas.microsoft.com/office/drawing/2014/main" id="{8E0D0970-A906-6743-BCD1-1CA96CCA2FD1}"/>
              </a:ext>
            </a:extLst>
          </p:cNvPr>
          <p:cNvSpPr/>
          <p:nvPr userDrawn="1"/>
        </p:nvSpPr>
        <p:spPr>
          <a:xfrm>
            <a:off x="4051724" y="3213308"/>
            <a:ext cx="4062747" cy="54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How are we doing?</a:t>
            </a:r>
          </a:p>
        </p:txBody>
      </p:sp>
      <p:sp>
        <p:nvSpPr>
          <p:cNvPr id="32" name="Oval 31">
            <a:extLst>
              <a:ext uri="{FF2B5EF4-FFF2-40B4-BE49-F238E27FC236}">
                <a16:creationId xmlns:a16="http://schemas.microsoft.com/office/drawing/2014/main" id="{EBA34F62-9EE1-634F-BD96-1A0F99E0235B}"/>
              </a:ext>
            </a:extLst>
          </p:cNvPr>
          <p:cNvSpPr/>
          <p:nvPr userDrawn="1"/>
        </p:nvSpPr>
        <p:spPr>
          <a:xfrm>
            <a:off x="8841279" y="1059883"/>
            <a:ext cx="235474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Improve</a:t>
            </a:r>
          </a:p>
        </p:txBody>
      </p:sp>
      <p:sp>
        <p:nvSpPr>
          <p:cNvPr id="33" name="Oval 32">
            <a:extLst>
              <a:ext uri="{FF2B5EF4-FFF2-40B4-BE49-F238E27FC236}">
                <a16:creationId xmlns:a16="http://schemas.microsoft.com/office/drawing/2014/main" id="{567584B8-9A35-DC42-BBF1-3A455D9C4F3B}"/>
              </a:ext>
            </a:extLst>
          </p:cNvPr>
          <p:cNvSpPr/>
          <p:nvPr userDrawn="1"/>
        </p:nvSpPr>
        <p:spPr>
          <a:xfrm>
            <a:off x="4799090" y="4176989"/>
            <a:ext cx="235474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Assess</a:t>
            </a:r>
          </a:p>
        </p:txBody>
      </p:sp>
      <p:sp>
        <p:nvSpPr>
          <p:cNvPr id="35" name="Oval 34">
            <a:extLst>
              <a:ext uri="{FF2B5EF4-FFF2-40B4-BE49-F238E27FC236}">
                <a16:creationId xmlns:a16="http://schemas.microsoft.com/office/drawing/2014/main" id="{8F2621F7-B63B-054D-9A8B-51C0450F0F07}"/>
              </a:ext>
            </a:extLst>
          </p:cNvPr>
          <p:cNvSpPr/>
          <p:nvPr userDrawn="1"/>
        </p:nvSpPr>
        <p:spPr>
          <a:xfrm>
            <a:off x="875203" y="1047568"/>
            <a:ext cx="2352743" cy="1828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988"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Plan</a:t>
            </a:r>
          </a:p>
        </p:txBody>
      </p:sp>
      <p:sp>
        <p:nvSpPr>
          <p:cNvPr id="59" name="Content Placeholder 55">
            <a:extLst>
              <a:ext uri="{FF2B5EF4-FFF2-40B4-BE49-F238E27FC236}">
                <a16:creationId xmlns:a16="http://schemas.microsoft.com/office/drawing/2014/main" id="{352A8938-CED9-4C42-A5C7-9F332BE701DC}"/>
              </a:ext>
            </a:extLst>
          </p:cNvPr>
          <p:cNvSpPr>
            <a:spLocks noGrp="1"/>
          </p:cNvSpPr>
          <p:nvPr>
            <p:ph sz="quarter" idx="18"/>
          </p:nvPr>
        </p:nvSpPr>
        <p:spPr>
          <a:xfrm>
            <a:off x="8112674" y="3751338"/>
            <a:ext cx="407932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8" name="Content Placeholder 55">
            <a:extLst>
              <a:ext uri="{FF2B5EF4-FFF2-40B4-BE49-F238E27FC236}">
                <a16:creationId xmlns:a16="http://schemas.microsoft.com/office/drawing/2014/main" id="{CB7A9028-68FF-1E43-B9AD-AF8843FD2981}"/>
              </a:ext>
            </a:extLst>
          </p:cNvPr>
          <p:cNvSpPr>
            <a:spLocks noGrp="1"/>
          </p:cNvSpPr>
          <p:nvPr>
            <p:ph sz="quarter" idx="17"/>
          </p:nvPr>
        </p:nvSpPr>
        <p:spPr>
          <a:xfrm>
            <a:off x="4051724" y="424588"/>
            <a:ext cx="4054997" cy="2790342"/>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sp>
        <p:nvSpPr>
          <p:cNvPr id="57" name="Content Placeholder 55">
            <a:extLst>
              <a:ext uri="{FF2B5EF4-FFF2-40B4-BE49-F238E27FC236}">
                <a16:creationId xmlns:a16="http://schemas.microsoft.com/office/drawing/2014/main" id="{64C1CF39-BA5C-7048-B20C-D043C94F1917}"/>
              </a:ext>
            </a:extLst>
          </p:cNvPr>
          <p:cNvSpPr>
            <a:spLocks noGrp="1"/>
          </p:cNvSpPr>
          <p:nvPr>
            <p:ph sz="quarter" idx="16"/>
          </p:nvPr>
        </p:nvSpPr>
        <p:spPr>
          <a:xfrm>
            <a:off x="20868" y="3751338"/>
            <a:ext cx="4000763" cy="2761605"/>
          </a:xfrm>
          <a:prstGeom prst="rect">
            <a:avLst/>
          </a:prstGeom>
        </p:spPr>
        <p:txBody>
          <a:bodyPr>
            <a:noAutofit/>
          </a:bodyPr>
          <a:lstStyle>
            <a:lvl1pPr marL="0" indent="0">
              <a:lnSpc>
                <a:spcPct val="100000"/>
              </a:lnSpc>
              <a:spcBef>
                <a:spcPts val="0"/>
              </a:spcBef>
              <a:spcAft>
                <a:spcPts val="600"/>
              </a:spcAft>
              <a:buNone/>
              <a:defRPr sz="1800">
                <a:latin typeface="Open Sans" panose="020B0606030504020204" pitchFamily="34" charset="0"/>
                <a:ea typeface="Open Sans" panose="020B0606030504020204" pitchFamily="34" charset="0"/>
                <a:cs typeface="Open Sans" panose="020B0606030504020204" pitchFamily="34" charset="0"/>
              </a:defRPr>
            </a:lvl1pPr>
            <a:lvl2pPr marL="257175" indent="0">
              <a:buNone/>
              <a:defRPr sz="1013"/>
            </a:lvl2pPr>
            <a:lvl3pPr marL="514350" indent="0">
              <a:buNone/>
              <a:defRPr sz="1013"/>
            </a:lvl3pPr>
            <a:lvl4pPr marL="771525" indent="0">
              <a:buNone/>
              <a:defRPr sz="1013"/>
            </a:lvl4pPr>
            <a:lvl5pPr marL="1028700" indent="0">
              <a:buNone/>
              <a:defRPr sz="1013"/>
            </a:lvl5pPr>
          </a:lstStyle>
          <a:p>
            <a:pPr lvl="0"/>
            <a:r>
              <a:rPr lang="en-US" dirty="0"/>
              <a:t>Edit Master text styles</a:t>
            </a:r>
          </a:p>
        </p:txBody>
      </p:sp>
      <p:pic>
        <p:nvPicPr>
          <p:cNvPr id="3" name="Picture 2" descr="A picture containing necktie, indoor, shirt, window&#10;&#10;Description automatically generated">
            <a:extLst>
              <a:ext uri="{FF2B5EF4-FFF2-40B4-BE49-F238E27FC236}">
                <a16:creationId xmlns:a16="http://schemas.microsoft.com/office/drawing/2014/main" id="{053AAF82-14A0-AEE5-2B47-92B856112C6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119" b="90599"/>
          <a:stretch/>
        </p:blipFill>
        <p:spPr>
          <a:xfrm>
            <a:off x="0" y="0"/>
            <a:ext cx="6858000" cy="225096"/>
          </a:xfrm>
          <a:prstGeom prst="rect">
            <a:avLst/>
          </a:prstGeom>
        </p:spPr>
      </p:pic>
    </p:spTree>
    <p:extLst>
      <p:ext uri="{BB962C8B-B14F-4D97-AF65-F5344CB8AC3E}">
        <p14:creationId xmlns:p14="http://schemas.microsoft.com/office/powerpoint/2010/main" val="241833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714B-A87D-AB43-BB55-5E0BEE4A2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9837D0-7049-7E09-C567-956DD23E4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911CC-242F-320C-79C6-AF0A11B46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diagram of a diagram&#10;&#10;Description automatically generated">
            <a:extLst>
              <a:ext uri="{FF2B5EF4-FFF2-40B4-BE49-F238E27FC236}">
                <a16:creationId xmlns:a16="http://schemas.microsoft.com/office/drawing/2014/main" id="{798AAD0C-8EB8-EC60-6F1F-703DC9A67F0B}"/>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
        <p:nvSpPr>
          <p:cNvPr id="6" name="Footer Placeholder 5">
            <a:extLst>
              <a:ext uri="{FF2B5EF4-FFF2-40B4-BE49-F238E27FC236}">
                <a16:creationId xmlns:a16="http://schemas.microsoft.com/office/drawing/2014/main" id="{E6F4468D-099E-2B9D-4D99-5B6897700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19305-70FF-0F6B-3CD8-863CB49D58E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FC22F7D8-33FF-0DFD-E3A9-AEA1EED7CA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spTree>
    <p:extLst>
      <p:ext uri="{BB962C8B-B14F-4D97-AF65-F5344CB8AC3E}">
        <p14:creationId xmlns:p14="http://schemas.microsoft.com/office/powerpoint/2010/main" val="397264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20F206-5359-7180-B8BF-99A1E4803735}"/>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2062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4992E6F-874A-DDF1-A54C-4F2F9A39F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13" name="Picture 12" descr="A diagram of a diagram&#10;&#10;Description automatically generated">
            <a:extLst>
              <a:ext uri="{FF2B5EF4-FFF2-40B4-BE49-F238E27FC236}">
                <a16:creationId xmlns:a16="http://schemas.microsoft.com/office/drawing/2014/main" id="{5D404F9A-E36D-CC47-EEDB-AC3FB4E1CEBB}"/>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165789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1893-9616-19FD-5CB6-17A2C6DD2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529F7D-2054-87F1-F411-4E8679FEC133}"/>
              </a:ext>
            </a:extLst>
          </p:cNvPr>
          <p:cNvSpPr>
            <a:spLocks noGrp="1"/>
          </p:cNvSpPr>
          <p:nvPr>
            <p:ph type="body" idx="1"/>
          </p:nvPr>
        </p:nvSpPr>
        <p:spPr>
          <a:xfrm>
            <a:off x="839788" y="1681163"/>
            <a:ext cx="1051242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DE999B9-9B6B-CF0A-8313-AB1813CCB163}"/>
              </a:ext>
            </a:extLst>
          </p:cNvPr>
          <p:cNvSpPr>
            <a:spLocks noGrp="1"/>
          </p:cNvSpPr>
          <p:nvPr>
            <p:ph sz="half" idx="2"/>
          </p:nvPr>
        </p:nvSpPr>
        <p:spPr>
          <a:xfrm>
            <a:off x="839788" y="2505075"/>
            <a:ext cx="10512424"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A6983E8-EFB9-49AE-56F9-B951AF0BE20C}"/>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8" name="Footer Placeholder 7">
            <a:extLst>
              <a:ext uri="{FF2B5EF4-FFF2-40B4-BE49-F238E27FC236}">
                <a16:creationId xmlns:a16="http://schemas.microsoft.com/office/drawing/2014/main" id="{A63C8C9D-E6B9-8797-25AF-435AF82CB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F27A5-1CB6-5990-5B85-5916D2A2934D}"/>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2" name="Picture 11" descr="Icon&#10;&#10;Description automatically generated">
            <a:extLst>
              <a:ext uri="{FF2B5EF4-FFF2-40B4-BE49-F238E27FC236}">
                <a16:creationId xmlns:a16="http://schemas.microsoft.com/office/drawing/2014/main" id="{85745D1C-43B7-D4F2-7AD4-056457CAF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5" name="Picture 4" descr="A diagram of a diagram&#10;&#10;Description automatically generated">
            <a:extLst>
              <a:ext uri="{FF2B5EF4-FFF2-40B4-BE49-F238E27FC236}">
                <a16:creationId xmlns:a16="http://schemas.microsoft.com/office/drawing/2014/main" id="{57418763-2C20-C6C9-EC53-3D3E09CA16D6}"/>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6070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42C-2E24-F22D-3B31-E40BA2A0C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FDC37-035B-B6E5-ADEE-88C42FA8224B}"/>
              </a:ext>
            </a:extLst>
          </p:cNvPr>
          <p:cNvSpPr>
            <a:spLocks noGrp="1"/>
          </p:cNvSpPr>
          <p:nvPr>
            <p:ph type="dt" sz="half" idx="10"/>
          </p:nvPr>
        </p:nvSpPr>
        <p:spPr/>
        <p:txBody>
          <a:bodyPr/>
          <a:lstStyle/>
          <a:p>
            <a:fld id="{105567A1-CDBA-45BA-A551-EB1A9BD28157}" type="datetimeFigureOut">
              <a:rPr lang="en-US" smtClean="0"/>
              <a:t>6/24/2024</a:t>
            </a:fld>
            <a:endParaRPr lang="en-US"/>
          </a:p>
        </p:txBody>
      </p:sp>
      <p:sp>
        <p:nvSpPr>
          <p:cNvPr id="4" name="Footer Placeholder 3">
            <a:extLst>
              <a:ext uri="{FF2B5EF4-FFF2-40B4-BE49-F238E27FC236}">
                <a16:creationId xmlns:a16="http://schemas.microsoft.com/office/drawing/2014/main" id="{3C10B07E-AC30-CDED-6276-9CBFF2279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C9FED-37CE-2258-12DB-011F37052B3E}"/>
              </a:ext>
            </a:extLst>
          </p:cNvPr>
          <p:cNvSpPr>
            <a:spLocks noGrp="1"/>
          </p:cNvSpPr>
          <p:nvPr>
            <p:ph type="sldNum" sz="quarter" idx="12"/>
          </p:nvPr>
        </p:nvSpPr>
        <p:spPr/>
        <p:txBody>
          <a:bodyPr/>
          <a:lstStyle/>
          <a:p>
            <a:fld id="{2D7D1AB6-8185-4EB3-8474-4F283349C368}"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D212CC28-D722-B4B0-8C85-C60E2A8D88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6206" y="6211671"/>
            <a:ext cx="2107189" cy="509804"/>
          </a:xfrm>
          <a:prstGeom prst="rect">
            <a:avLst/>
          </a:prstGeom>
        </p:spPr>
      </p:pic>
      <p:pic>
        <p:nvPicPr>
          <p:cNvPr id="8" name="Picture 7" descr="A diagram of a diagram&#10;&#10;Description automatically generated">
            <a:extLst>
              <a:ext uri="{FF2B5EF4-FFF2-40B4-BE49-F238E27FC236}">
                <a16:creationId xmlns:a16="http://schemas.microsoft.com/office/drawing/2014/main" id="{C7A81F93-6ED5-AD56-3EC6-D4AEF34803F2}"/>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6" t="2790" r="48868" b="87132"/>
          <a:stretch/>
        </p:blipFill>
        <p:spPr>
          <a:xfrm>
            <a:off x="1119285" y="6121974"/>
            <a:ext cx="2448910" cy="689198"/>
          </a:xfrm>
          <a:prstGeom prst="rect">
            <a:avLst/>
          </a:prstGeom>
        </p:spPr>
      </p:pic>
    </p:spTree>
    <p:extLst>
      <p:ext uri="{BB962C8B-B14F-4D97-AF65-F5344CB8AC3E}">
        <p14:creationId xmlns:p14="http://schemas.microsoft.com/office/powerpoint/2010/main" val="262226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CAF6F-9BB9-F030-E92A-6C7E117788AA}"/>
              </a:ext>
            </a:extLst>
          </p:cNvPr>
          <p:cNvSpPr>
            <a:spLocks noGrp="1"/>
          </p:cNvSpPr>
          <p:nvPr>
            <p:ph type="title"/>
          </p:nvPr>
        </p:nvSpPr>
        <p:spPr>
          <a:xfrm>
            <a:off x="838200" y="32818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36ACF-9C59-239C-FFEF-C84F386663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260FE-68E9-8945-2AEE-B81973A2C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05567A1-CDBA-45BA-A551-EB1A9BD28157}" type="datetimeFigureOut">
              <a:rPr lang="en-US" smtClean="0"/>
              <a:pPr/>
              <a:t>6/24/2024</a:t>
            </a:fld>
            <a:endParaRPr lang="en-US"/>
          </a:p>
        </p:txBody>
      </p:sp>
      <p:sp>
        <p:nvSpPr>
          <p:cNvPr id="5" name="Footer Placeholder 4">
            <a:extLst>
              <a:ext uri="{FF2B5EF4-FFF2-40B4-BE49-F238E27FC236}">
                <a16:creationId xmlns:a16="http://schemas.microsoft.com/office/drawing/2014/main" id="{76DCD1B1-CA4D-A214-F23F-F140D0DA5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759E937-C5DE-44EB-622D-DD6E6F87B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2D7D1AB6-8185-4EB3-8474-4F283349C368}" type="slidenum">
              <a:rPr lang="en-US" smtClean="0"/>
              <a:pPr/>
              <a:t>‹#›</a:t>
            </a:fld>
            <a:endParaRPr lang="en-US"/>
          </a:p>
        </p:txBody>
      </p:sp>
    </p:spTree>
    <p:extLst>
      <p:ext uri="{BB962C8B-B14F-4D97-AF65-F5344CB8AC3E}">
        <p14:creationId xmlns:p14="http://schemas.microsoft.com/office/powerpoint/2010/main" val="15274519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9" r:id="rId4"/>
    <p:sldLayoutId id="2147483708" r:id="rId5"/>
    <p:sldLayoutId id="2147483709" r:id="rId6"/>
    <p:sldLayoutId id="2147483720" r:id="rId7"/>
    <p:sldLayoutId id="2147483718" r:id="rId8"/>
    <p:sldLayoutId id="2147483710" r:id="rId9"/>
    <p:sldLayoutId id="2147483717" r:id="rId10"/>
    <p:sldLayoutId id="2147483711" r:id="rId11"/>
    <p:sldLayoutId id="2147483712" r:id="rId12"/>
    <p:sldLayoutId id="2147483713" r:id="rId13"/>
    <p:sldLayoutId id="2147483714" r:id="rId14"/>
    <p:sldLayoutId id="2147483715" r:id="rId15"/>
    <p:sldLayoutId id="2147483700" r:id="rId16"/>
    <p:sldLayoutId id="2147483716" r:id="rId17"/>
    <p:sldLayoutId id="2147483703" r:id="rId18"/>
    <p:sldLayoutId id="2147483652" r:id="rId19"/>
    <p:sldLayoutId id="2147483653" r:id="rId20"/>
    <p:sldLayoutId id="2147483701" r:id="rId21"/>
    <p:sldLayoutId id="2147483658" r:id="rId22"/>
  </p:sldLayoutIdLst>
  <p:txStyles>
    <p:titleStyle>
      <a:lvl1pPr algn="l" defTabSz="914400" rtl="0" eaLnBrk="1" latinLnBrk="0" hangingPunct="1">
        <a:lnSpc>
          <a:spcPct val="90000"/>
        </a:lnSpc>
        <a:spcBef>
          <a:spcPct val="0"/>
        </a:spcBef>
        <a:buNone/>
        <a:defRPr sz="4400" kern="120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125000"/>
        </a:lnSpc>
        <a:spcBef>
          <a:spcPts val="1000"/>
        </a:spcBef>
        <a:spcAft>
          <a:spcPts val="120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25000"/>
        </a:lnSpc>
        <a:spcBef>
          <a:spcPts val="500"/>
        </a:spcBef>
        <a:spcAft>
          <a:spcPts val="120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25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25000"/>
        </a:lnSpc>
        <a:spcBef>
          <a:spcPts val="500"/>
        </a:spcBef>
        <a:spcAft>
          <a:spcPts val="1200"/>
        </a:spcAft>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89021-2C17-E748-4665-8F0B4B1A0F44}"/>
              </a:ext>
            </a:extLst>
          </p:cNvPr>
          <p:cNvSpPr>
            <a:spLocks noGrp="1"/>
          </p:cNvSpPr>
          <p:nvPr>
            <p:ph type="ctrTitle"/>
          </p:nvPr>
        </p:nvSpPr>
        <p:spPr/>
        <p:txBody>
          <a:bodyPr>
            <a:normAutofit/>
          </a:bodyPr>
          <a:lstStyle/>
          <a:p>
            <a:r>
              <a:rPr lang="en-US"/>
              <a:t>Improve </a:t>
            </a:r>
            <a:r>
              <a:rPr lang="en-US" dirty="0"/>
              <a:t>Family Engagement</a:t>
            </a:r>
          </a:p>
        </p:txBody>
      </p:sp>
      <p:sp>
        <p:nvSpPr>
          <p:cNvPr id="7" name="Subtitle 6">
            <a:extLst>
              <a:ext uri="{FF2B5EF4-FFF2-40B4-BE49-F238E27FC236}">
                <a16:creationId xmlns:a16="http://schemas.microsoft.com/office/drawing/2014/main" id="{DD77131A-9545-698B-3E6A-669EC0EBBF3A}"/>
              </a:ext>
            </a:extLst>
          </p:cNvPr>
          <p:cNvSpPr>
            <a:spLocks noGrp="1"/>
          </p:cNvSpPr>
          <p:nvPr>
            <p:ph type="subTitle" idx="1"/>
          </p:nvPr>
        </p:nvSpPr>
        <p:spPr/>
        <p:txBody>
          <a:bodyPr/>
          <a:lstStyle/>
          <a:p>
            <a:r>
              <a:rPr lang="en-US" dirty="0"/>
              <a:t>Promoting Meaningful and Equitable Family Engagement in Systems-Level Change</a:t>
            </a:r>
          </a:p>
        </p:txBody>
      </p:sp>
    </p:spTree>
    <p:extLst>
      <p:ext uri="{BB962C8B-B14F-4D97-AF65-F5344CB8AC3E}">
        <p14:creationId xmlns:p14="http://schemas.microsoft.com/office/powerpoint/2010/main" val="423456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EAFB2-7A93-E2C6-FF9B-B9124B568EE1}"/>
              </a:ext>
            </a:extLst>
          </p:cNvPr>
          <p:cNvSpPr>
            <a:spLocks noGrp="1"/>
          </p:cNvSpPr>
          <p:nvPr>
            <p:ph type="title"/>
          </p:nvPr>
        </p:nvSpPr>
        <p:spPr/>
        <p:txBody>
          <a:bodyPr/>
          <a:lstStyle/>
          <a:p>
            <a:r>
              <a:rPr lang="en-US" dirty="0"/>
              <a:t>Impact</a:t>
            </a:r>
          </a:p>
        </p:txBody>
      </p:sp>
      <p:pic>
        <p:nvPicPr>
          <p:cNvPr id="7" name="Content Placeholder 6">
            <a:extLst>
              <a:ext uri="{FF2B5EF4-FFF2-40B4-BE49-F238E27FC236}">
                <a16:creationId xmlns:a16="http://schemas.microsoft.com/office/drawing/2014/main" id="{7A352CC1-C20C-E7EF-4E67-62DBF32FB0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3400" y="1653743"/>
            <a:ext cx="7099300" cy="4474801"/>
          </a:xfrm>
          <a:prstGeom prst="rect">
            <a:avLst/>
          </a:prstGeom>
        </p:spPr>
      </p:pic>
      <p:grpSp>
        <p:nvGrpSpPr>
          <p:cNvPr id="8" name="Group 7">
            <a:extLst>
              <a:ext uri="{FF2B5EF4-FFF2-40B4-BE49-F238E27FC236}">
                <a16:creationId xmlns:a16="http://schemas.microsoft.com/office/drawing/2014/main" id="{AB471EA9-DF57-9E81-FE30-66DB496A3E7A}"/>
              </a:ext>
            </a:extLst>
          </p:cNvPr>
          <p:cNvGrpSpPr/>
          <p:nvPr/>
        </p:nvGrpSpPr>
        <p:grpSpPr>
          <a:xfrm>
            <a:off x="2240948" y="1874044"/>
            <a:ext cx="483959" cy="3589053"/>
            <a:chOff x="1174148" y="1554364"/>
            <a:chExt cx="483959" cy="3589053"/>
          </a:xfrm>
        </p:grpSpPr>
        <p:sp>
          <p:nvSpPr>
            <p:cNvPr id="9" name="TextBox 8">
              <a:extLst>
                <a:ext uri="{FF2B5EF4-FFF2-40B4-BE49-F238E27FC236}">
                  <a16:creationId xmlns:a16="http://schemas.microsoft.com/office/drawing/2014/main" id="{F0A22F0F-AB4D-BD99-A54E-D7A068C8D398}"/>
                </a:ext>
              </a:extLst>
            </p:cNvPr>
            <p:cNvSpPr txBox="1"/>
            <p:nvPr/>
          </p:nvSpPr>
          <p:spPr>
            <a:xfrm rot="16200000">
              <a:off x="-86012" y="3410446"/>
              <a:ext cx="3004277"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4: Impact</a:t>
              </a:r>
            </a:p>
          </p:txBody>
        </p:sp>
        <p:pic>
          <p:nvPicPr>
            <p:cNvPr id="10" name="Picture 9">
              <a:extLst>
                <a:ext uri="{FF2B5EF4-FFF2-40B4-BE49-F238E27FC236}">
                  <a16:creationId xmlns:a16="http://schemas.microsoft.com/office/drawing/2014/main" id="{C95A07FC-F763-394C-1DFB-E7D1ECD37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148" y="1554364"/>
              <a:ext cx="483959" cy="483959"/>
            </a:xfrm>
            <a:prstGeom prst="rect">
              <a:avLst/>
            </a:prstGeom>
          </p:spPr>
        </p:pic>
      </p:grpSp>
    </p:spTree>
    <p:extLst>
      <p:ext uri="{BB962C8B-B14F-4D97-AF65-F5344CB8AC3E}">
        <p14:creationId xmlns:p14="http://schemas.microsoft.com/office/powerpoint/2010/main" val="248438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A9F3-7C34-8F2A-EF0A-1CB965806750}"/>
              </a:ext>
            </a:extLst>
          </p:cNvPr>
          <p:cNvSpPr>
            <a:spLocks noGrp="1"/>
          </p:cNvSpPr>
          <p:nvPr>
            <p:ph type="title"/>
          </p:nvPr>
        </p:nvSpPr>
        <p:spPr/>
        <p:txBody>
          <a:bodyPr/>
          <a:lstStyle/>
          <a:p>
            <a:r>
              <a:rPr lang="en-US" dirty="0"/>
              <a:t>Looking at the Consensus Score</a:t>
            </a:r>
          </a:p>
        </p:txBody>
      </p:sp>
      <p:pic>
        <p:nvPicPr>
          <p:cNvPr id="4" name="Content Placeholder 3">
            <a:extLst>
              <a:ext uri="{FF2B5EF4-FFF2-40B4-BE49-F238E27FC236}">
                <a16:creationId xmlns:a16="http://schemas.microsoft.com/office/drawing/2014/main" id="{EBB7B577-2140-6D23-FD16-9906AF345EBC}"/>
              </a:ext>
            </a:extLst>
          </p:cNvPr>
          <p:cNvPicPr>
            <a:picLocks noGrp="1" noChangeAspect="1"/>
          </p:cNvPicPr>
          <p:nvPr>
            <p:ph idx="1"/>
          </p:nvPr>
        </p:nvPicPr>
        <p:blipFill>
          <a:blip r:embed="rId2"/>
          <a:stretch>
            <a:fillRect/>
          </a:stretch>
        </p:blipFill>
        <p:spPr>
          <a:xfrm>
            <a:off x="2096966" y="1348499"/>
            <a:ext cx="7998068" cy="4828464"/>
          </a:xfrm>
          <a:prstGeom prst="rect">
            <a:avLst/>
          </a:prstGeom>
        </p:spPr>
      </p:pic>
    </p:spTree>
    <p:extLst>
      <p:ext uri="{BB962C8B-B14F-4D97-AF65-F5344CB8AC3E}">
        <p14:creationId xmlns:p14="http://schemas.microsoft.com/office/powerpoint/2010/main" val="185839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A9F3-7C34-8F2A-EF0A-1CB965806750}"/>
              </a:ext>
            </a:extLst>
          </p:cNvPr>
          <p:cNvSpPr>
            <a:spLocks noGrp="1"/>
          </p:cNvSpPr>
          <p:nvPr>
            <p:ph type="title"/>
          </p:nvPr>
        </p:nvSpPr>
        <p:spPr/>
        <p:txBody>
          <a:bodyPr/>
          <a:lstStyle/>
          <a:p>
            <a:r>
              <a:rPr lang="en-US" dirty="0"/>
              <a:t>Using Results</a:t>
            </a:r>
          </a:p>
        </p:txBody>
      </p:sp>
      <p:sp>
        <p:nvSpPr>
          <p:cNvPr id="4" name="Content Placeholder 3">
            <a:extLst>
              <a:ext uri="{FF2B5EF4-FFF2-40B4-BE49-F238E27FC236}">
                <a16:creationId xmlns:a16="http://schemas.microsoft.com/office/drawing/2014/main" id="{8EEEB569-54E8-27EA-0246-6E074DED8B80}"/>
              </a:ext>
            </a:extLst>
          </p:cNvPr>
          <p:cNvSpPr>
            <a:spLocks noGrp="1"/>
          </p:cNvSpPr>
          <p:nvPr>
            <p:ph idx="1"/>
          </p:nvPr>
        </p:nvSpPr>
        <p:spPr/>
        <p:txBody>
          <a:bodyPr>
            <a:normAutofit fontScale="77500" lnSpcReduction="20000"/>
          </a:bodyPr>
          <a:lstStyle/>
          <a:p>
            <a:r>
              <a:rPr lang="en-US" dirty="0"/>
              <a:t>Identify domains of strength where families and staff felt supported in their role and had all the information and support they needed to partner and participate.</a:t>
            </a:r>
          </a:p>
          <a:p>
            <a:r>
              <a:rPr lang="en-US" dirty="0"/>
              <a:t>Identify domains for improvement where your organization could better support families and staff in their partnership roles so they can make meaningful contributions to the initiative.</a:t>
            </a:r>
          </a:p>
          <a:p>
            <a:r>
              <a:rPr lang="en-US" dirty="0"/>
              <a:t>Explore the FES Toolkit for strategies and resources to help the team improve family engagement in systems-level initiatives.</a:t>
            </a:r>
          </a:p>
          <a:p>
            <a:r>
              <a:rPr lang="en-US" dirty="0"/>
              <a:t>Create an action plan for improvement (Strategy 4.4 in the FES Toolkit).</a:t>
            </a:r>
          </a:p>
        </p:txBody>
      </p:sp>
    </p:spTree>
    <p:extLst>
      <p:ext uri="{BB962C8B-B14F-4D97-AF65-F5344CB8AC3E}">
        <p14:creationId xmlns:p14="http://schemas.microsoft.com/office/powerpoint/2010/main" val="250265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A1EA-38BB-B07C-2B6B-BB8DAB23B971}"/>
              </a:ext>
            </a:extLst>
          </p:cNvPr>
          <p:cNvSpPr>
            <a:spLocks noGrp="1"/>
          </p:cNvSpPr>
          <p:nvPr>
            <p:ph type="title"/>
          </p:nvPr>
        </p:nvSpPr>
        <p:spPr/>
        <p:txBody>
          <a:bodyPr/>
          <a:lstStyle/>
          <a:p>
            <a:r>
              <a:rPr lang="en-US" dirty="0"/>
              <a:t>FES Toolkit</a:t>
            </a:r>
          </a:p>
        </p:txBody>
      </p:sp>
      <p:sp>
        <p:nvSpPr>
          <p:cNvPr id="4" name="Content Placeholder 3">
            <a:extLst>
              <a:ext uri="{FF2B5EF4-FFF2-40B4-BE49-F238E27FC236}">
                <a16:creationId xmlns:a16="http://schemas.microsoft.com/office/drawing/2014/main" id="{3C93DD07-13C2-9B4B-D327-0305F1A99A2E}"/>
              </a:ext>
            </a:extLst>
          </p:cNvPr>
          <p:cNvSpPr>
            <a:spLocks noGrp="1"/>
          </p:cNvSpPr>
          <p:nvPr>
            <p:ph sz="half" idx="2"/>
          </p:nvPr>
        </p:nvSpPr>
        <p:spPr/>
        <p:txBody>
          <a:bodyPr>
            <a:normAutofit fontScale="62500" lnSpcReduction="20000"/>
          </a:bodyPr>
          <a:lstStyle/>
          <a:p>
            <a:pPr defTabSz="685800">
              <a:lnSpc>
                <a:spcPct val="125000"/>
              </a:lnSpc>
              <a:spcBef>
                <a:spcPts val="600"/>
              </a:spcBef>
              <a:buSzPct val="100000"/>
              <a:buFont typeface="Wingdings" panose="05000000000000000000" pitchFamily="2" charset="2"/>
              <a:buChar char="§"/>
            </a:pPr>
            <a:r>
              <a:rPr lang="en-US" dirty="0"/>
              <a:t>The FES Toolkit includes one or more strategies that align with each item in the FESAT.</a:t>
            </a:r>
          </a:p>
          <a:p>
            <a:pPr defTabSz="685800">
              <a:lnSpc>
                <a:spcPct val="125000"/>
              </a:lnSpc>
              <a:spcBef>
                <a:spcPts val="600"/>
              </a:spcBef>
              <a:buSzPct val="100000"/>
              <a:buFont typeface="Wingdings" panose="05000000000000000000" pitchFamily="2" charset="2"/>
              <a:buChar char="§"/>
            </a:pPr>
            <a:r>
              <a:rPr lang="en-US" dirty="0"/>
              <a:t>Many strategies work across one or more domains. </a:t>
            </a:r>
          </a:p>
          <a:p>
            <a:pPr defTabSz="685800">
              <a:lnSpc>
                <a:spcPct val="125000"/>
              </a:lnSpc>
              <a:spcBef>
                <a:spcPts val="600"/>
              </a:spcBef>
              <a:buSzPct val="100000"/>
              <a:buFont typeface="Wingdings" panose="05000000000000000000" pitchFamily="2" charset="2"/>
              <a:buChar char="§"/>
            </a:pPr>
            <a:r>
              <a:rPr lang="en-US" dirty="0"/>
              <a:t>We update the FES Toolkit periodically with new strategies &amp; resources. </a:t>
            </a:r>
          </a:p>
          <a:p>
            <a:pPr defTabSz="685800">
              <a:lnSpc>
                <a:spcPct val="125000"/>
              </a:lnSpc>
              <a:spcBef>
                <a:spcPts val="600"/>
              </a:spcBef>
              <a:buSzPct val="100000"/>
              <a:buFont typeface="Wingdings" panose="05000000000000000000" pitchFamily="2" charset="2"/>
              <a:buChar char="§"/>
            </a:pPr>
            <a:r>
              <a:rPr lang="en-US" dirty="0"/>
              <a:t>You can suggest strategies &amp; resources that are not currently include in the Toolkit. </a:t>
            </a:r>
          </a:p>
          <a:p>
            <a:pPr defTabSz="685800">
              <a:lnSpc>
                <a:spcPct val="125000"/>
              </a:lnSpc>
              <a:spcBef>
                <a:spcPts val="600"/>
              </a:spcBef>
              <a:buSzPct val="100000"/>
              <a:buFont typeface="Wingdings" panose="05000000000000000000" pitchFamily="2" charset="2"/>
              <a:buChar char="§"/>
            </a:pPr>
            <a:r>
              <a:rPr lang="en-US" dirty="0"/>
              <a:t>We welcome suggestions for new strategies &amp; resources to include.</a:t>
            </a:r>
          </a:p>
          <a:p>
            <a:pPr marL="0" indent="0" defTabSz="685800">
              <a:spcBef>
                <a:spcPts val="0"/>
              </a:spcBef>
              <a:spcAft>
                <a:spcPts val="1800"/>
              </a:spcAft>
              <a:buSzPct val="100000"/>
              <a:buNone/>
            </a:pPr>
            <a:endParaRPr lang="en-US" dirty="0"/>
          </a:p>
        </p:txBody>
      </p:sp>
      <p:pic>
        <p:nvPicPr>
          <p:cNvPr id="8" name="Content Placeholder 7" descr="A collage of people holding a baby&#10;&#10;Description automatically generated">
            <a:extLst>
              <a:ext uri="{FF2B5EF4-FFF2-40B4-BE49-F238E27FC236}">
                <a16:creationId xmlns:a16="http://schemas.microsoft.com/office/drawing/2014/main" id="{1BDC9295-F09C-FD84-0670-ACBE599B13B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48296" y="1825625"/>
            <a:ext cx="3361408" cy="4351338"/>
          </a:xfrm>
          <a:ln>
            <a:solidFill>
              <a:schemeClr val="bg1">
                <a:lumMod val="75000"/>
              </a:schemeClr>
            </a:solidFill>
          </a:ln>
        </p:spPr>
      </p:pic>
    </p:spTree>
    <p:extLst>
      <p:ext uri="{BB962C8B-B14F-4D97-AF65-F5344CB8AC3E}">
        <p14:creationId xmlns:p14="http://schemas.microsoft.com/office/powerpoint/2010/main" val="314055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F302-028B-5B00-3968-F168135E2039}"/>
              </a:ext>
            </a:extLst>
          </p:cNvPr>
          <p:cNvSpPr>
            <a:spLocks noGrp="1"/>
          </p:cNvSpPr>
          <p:nvPr>
            <p:ph type="title"/>
          </p:nvPr>
        </p:nvSpPr>
        <p:spPr/>
        <p:txBody>
          <a:bodyPr/>
          <a:lstStyle/>
          <a:p>
            <a:r>
              <a:rPr lang="en-US" dirty="0"/>
              <a:t>Using the FES Toolkit</a:t>
            </a:r>
          </a:p>
        </p:txBody>
      </p:sp>
      <p:pic>
        <p:nvPicPr>
          <p:cNvPr id="5" name="Content Placeholder 4">
            <a:extLst>
              <a:ext uri="{FF2B5EF4-FFF2-40B4-BE49-F238E27FC236}">
                <a16:creationId xmlns:a16="http://schemas.microsoft.com/office/drawing/2014/main" id="{8B2DEFC2-0286-9A63-EA5C-1F94433CE5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30513"/>
            <a:ext cx="5181600" cy="3141561"/>
          </a:xfrm>
          <a:prstGeom prst="rect">
            <a:avLst/>
          </a:prstGeom>
        </p:spPr>
      </p:pic>
      <p:pic>
        <p:nvPicPr>
          <p:cNvPr id="6" name="Content Placeholder 5">
            <a:extLst>
              <a:ext uri="{FF2B5EF4-FFF2-40B4-BE49-F238E27FC236}">
                <a16:creationId xmlns:a16="http://schemas.microsoft.com/office/drawing/2014/main" id="{451FBC9A-B064-A068-772B-FBBA9BF12E69}"/>
              </a:ext>
            </a:extLst>
          </p:cNvPr>
          <p:cNvPicPr>
            <a:picLocks noGrp="1" noChangeAspect="1"/>
          </p:cNvPicPr>
          <p:nvPr>
            <p:ph sz="half" idx="2"/>
          </p:nvPr>
        </p:nvPicPr>
        <p:blipFill>
          <a:blip r:embed="rId3"/>
          <a:stretch>
            <a:fillRect/>
          </a:stretch>
        </p:blipFill>
        <p:spPr>
          <a:xfrm>
            <a:off x="6172200" y="2604216"/>
            <a:ext cx="5181600" cy="2794155"/>
          </a:xfrm>
          <a:prstGeom prst="rect">
            <a:avLst/>
          </a:prstGeom>
          <a:ln>
            <a:solidFill>
              <a:schemeClr val="tx1"/>
            </a:solidFill>
          </a:ln>
        </p:spPr>
      </p:pic>
      <p:sp>
        <p:nvSpPr>
          <p:cNvPr id="7" name="Oval 6">
            <a:extLst>
              <a:ext uri="{FF2B5EF4-FFF2-40B4-BE49-F238E27FC236}">
                <a16:creationId xmlns:a16="http://schemas.microsoft.com/office/drawing/2014/main" id="{92851DF0-0DE8-7AA6-B764-BDE0926CBB58}"/>
              </a:ext>
            </a:extLst>
          </p:cNvPr>
          <p:cNvSpPr/>
          <p:nvPr/>
        </p:nvSpPr>
        <p:spPr>
          <a:xfrm>
            <a:off x="6019800" y="3048000"/>
            <a:ext cx="5392793" cy="24336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DA88359-77C5-8FF8-BAA1-87B41EFE1B0C}"/>
              </a:ext>
            </a:extLst>
          </p:cNvPr>
          <p:cNvSpPr/>
          <p:nvPr/>
        </p:nvSpPr>
        <p:spPr>
          <a:xfrm>
            <a:off x="779407" y="2749109"/>
            <a:ext cx="2925939" cy="679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01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F302-028B-5B00-3968-F168135E2039}"/>
              </a:ext>
            </a:extLst>
          </p:cNvPr>
          <p:cNvSpPr>
            <a:spLocks noGrp="1"/>
          </p:cNvSpPr>
          <p:nvPr>
            <p:ph type="title"/>
          </p:nvPr>
        </p:nvSpPr>
        <p:spPr/>
        <p:txBody>
          <a:bodyPr/>
          <a:lstStyle/>
          <a:p>
            <a:r>
              <a:rPr lang="en-US" dirty="0"/>
              <a:t>Using the FES Toolkit</a:t>
            </a:r>
          </a:p>
        </p:txBody>
      </p:sp>
      <p:pic>
        <p:nvPicPr>
          <p:cNvPr id="9" name="Content Placeholder 8">
            <a:extLst>
              <a:ext uri="{FF2B5EF4-FFF2-40B4-BE49-F238E27FC236}">
                <a16:creationId xmlns:a16="http://schemas.microsoft.com/office/drawing/2014/main" id="{5ACCFC38-C7C2-2FE2-D93F-0F09DBA64AE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36483"/>
            <a:ext cx="5181600" cy="3329621"/>
          </a:xfrm>
          <a:prstGeom prst="rect">
            <a:avLst/>
          </a:prstGeom>
          <a:ln>
            <a:solidFill>
              <a:schemeClr val="tx1"/>
            </a:solidFill>
          </a:ln>
        </p:spPr>
      </p:pic>
      <p:sp>
        <p:nvSpPr>
          <p:cNvPr id="8" name="Oval 7">
            <a:extLst>
              <a:ext uri="{FF2B5EF4-FFF2-40B4-BE49-F238E27FC236}">
                <a16:creationId xmlns:a16="http://schemas.microsoft.com/office/drawing/2014/main" id="{1DA88359-77C5-8FF8-BAA1-87B41EFE1B0C}"/>
              </a:ext>
            </a:extLst>
          </p:cNvPr>
          <p:cNvSpPr/>
          <p:nvPr/>
        </p:nvSpPr>
        <p:spPr>
          <a:xfrm>
            <a:off x="779407" y="3854009"/>
            <a:ext cx="2925939" cy="679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22E78E34-ECB8-0543-C288-E66B9F1AF063}"/>
              </a:ext>
            </a:extLst>
          </p:cNvPr>
          <p:cNvPicPr>
            <a:picLocks noGrp="1" noChangeAspect="1"/>
          </p:cNvPicPr>
          <p:nvPr>
            <p:ph sz="half" idx="2"/>
          </p:nvPr>
        </p:nvPicPr>
        <p:blipFill>
          <a:blip r:embed="rId3"/>
          <a:stretch>
            <a:fillRect/>
          </a:stretch>
        </p:blipFill>
        <p:spPr>
          <a:xfrm>
            <a:off x="6481569" y="1825625"/>
            <a:ext cx="4562861" cy="4351338"/>
          </a:xfrm>
          <a:prstGeom prst="rect">
            <a:avLst/>
          </a:prstGeom>
          <a:ln>
            <a:solidFill>
              <a:schemeClr val="tx1"/>
            </a:solidFill>
          </a:ln>
        </p:spPr>
      </p:pic>
      <p:sp>
        <p:nvSpPr>
          <p:cNvPr id="7" name="Oval 6">
            <a:extLst>
              <a:ext uri="{FF2B5EF4-FFF2-40B4-BE49-F238E27FC236}">
                <a16:creationId xmlns:a16="http://schemas.microsoft.com/office/drawing/2014/main" id="{92851DF0-0DE8-7AA6-B764-BDE0926CBB58}"/>
              </a:ext>
            </a:extLst>
          </p:cNvPr>
          <p:cNvSpPr/>
          <p:nvPr/>
        </p:nvSpPr>
        <p:spPr>
          <a:xfrm>
            <a:off x="6243830" y="2203230"/>
            <a:ext cx="4800600" cy="18258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3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920BC762-0C89-B02D-8036-4C047C60A9FA}"/>
              </a:ext>
            </a:extLst>
          </p:cNvPr>
          <p:cNvPicPr>
            <a:picLocks noGrp="1" noChangeAspect="1"/>
          </p:cNvPicPr>
          <p:nvPr>
            <p:ph sz="half" idx="2"/>
          </p:nvPr>
        </p:nvPicPr>
        <p:blipFill>
          <a:blip r:embed="rId2"/>
          <a:stretch>
            <a:fillRect/>
          </a:stretch>
        </p:blipFill>
        <p:spPr>
          <a:xfrm>
            <a:off x="6657798" y="1825625"/>
            <a:ext cx="4210403" cy="4351338"/>
          </a:xfrm>
          <a:prstGeom prst="rect">
            <a:avLst/>
          </a:prstGeom>
          <a:ln>
            <a:solidFill>
              <a:schemeClr val="tx1"/>
            </a:solidFill>
          </a:ln>
        </p:spPr>
      </p:pic>
      <p:sp>
        <p:nvSpPr>
          <p:cNvPr id="2" name="Title 1">
            <a:extLst>
              <a:ext uri="{FF2B5EF4-FFF2-40B4-BE49-F238E27FC236}">
                <a16:creationId xmlns:a16="http://schemas.microsoft.com/office/drawing/2014/main" id="{2D9FF302-028B-5B00-3968-F168135E2039}"/>
              </a:ext>
            </a:extLst>
          </p:cNvPr>
          <p:cNvSpPr>
            <a:spLocks noGrp="1"/>
          </p:cNvSpPr>
          <p:nvPr>
            <p:ph type="title"/>
          </p:nvPr>
        </p:nvSpPr>
        <p:spPr/>
        <p:txBody>
          <a:bodyPr/>
          <a:lstStyle/>
          <a:p>
            <a:r>
              <a:rPr lang="en-US" dirty="0"/>
              <a:t>Using the FES Toolkit</a:t>
            </a:r>
          </a:p>
        </p:txBody>
      </p:sp>
      <p:sp>
        <p:nvSpPr>
          <p:cNvPr id="7" name="Oval 6">
            <a:extLst>
              <a:ext uri="{FF2B5EF4-FFF2-40B4-BE49-F238E27FC236}">
                <a16:creationId xmlns:a16="http://schemas.microsoft.com/office/drawing/2014/main" id="{92851DF0-0DE8-7AA6-B764-BDE0926CBB58}"/>
              </a:ext>
            </a:extLst>
          </p:cNvPr>
          <p:cNvSpPr/>
          <p:nvPr/>
        </p:nvSpPr>
        <p:spPr>
          <a:xfrm>
            <a:off x="6267273" y="3743267"/>
            <a:ext cx="4754795" cy="24336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65367BD6-AE7E-C224-55FF-468AC29C439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800800"/>
            <a:ext cx="5181600" cy="2400988"/>
          </a:xfrm>
          <a:prstGeom prst="rect">
            <a:avLst/>
          </a:prstGeom>
        </p:spPr>
      </p:pic>
      <p:sp>
        <p:nvSpPr>
          <p:cNvPr id="8" name="Oval 7">
            <a:extLst>
              <a:ext uri="{FF2B5EF4-FFF2-40B4-BE49-F238E27FC236}">
                <a16:creationId xmlns:a16="http://schemas.microsoft.com/office/drawing/2014/main" id="{1DA88359-77C5-8FF8-BAA1-87B41EFE1B0C}"/>
              </a:ext>
            </a:extLst>
          </p:cNvPr>
          <p:cNvSpPr/>
          <p:nvPr/>
        </p:nvSpPr>
        <p:spPr>
          <a:xfrm>
            <a:off x="779407" y="3158684"/>
            <a:ext cx="2925939" cy="679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4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F302-028B-5B00-3968-F168135E2039}"/>
              </a:ext>
            </a:extLst>
          </p:cNvPr>
          <p:cNvSpPr>
            <a:spLocks noGrp="1"/>
          </p:cNvSpPr>
          <p:nvPr>
            <p:ph type="title"/>
          </p:nvPr>
        </p:nvSpPr>
        <p:spPr/>
        <p:txBody>
          <a:bodyPr/>
          <a:lstStyle/>
          <a:p>
            <a:r>
              <a:rPr lang="en-US" dirty="0"/>
              <a:t>Using the FES Toolkit</a:t>
            </a:r>
          </a:p>
        </p:txBody>
      </p:sp>
      <p:pic>
        <p:nvPicPr>
          <p:cNvPr id="9" name="Content Placeholder 8">
            <a:extLst>
              <a:ext uri="{FF2B5EF4-FFF2-40B4-BE49-F238E27FC236}">
                <a16:creationId xmlns:a16="http://schemas.microsoft.com/office/drawing/2014/main" id="{2B89B263-5D47-3DEC-2976-9CE2AE93B0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177937"/>
            <a:ext cx="5181600" cy="3646714"/>
          </a:xfrm>
          <a:prstGeom prst="rect">
            <a:avLst/>
          </a:prstGeom>
        </p:spPr>
      </p:pic>
      <p:sp>
        <p:nvSpPr>
          <p:cNvPr id="8" name="Oval 7">
            <a:extLst>
              <a:ext uri="{FF2B5EF4-FFF2-40B4-BE49-F238E27FC236}">
                <a16:creationId xmlns:a16="http://schemas.microsoft.com/office/drawing/2014/main" id="{1DA88359-77C5-8FF8-BAA1-87B41EFE1B0C}"/>
              </a:ext>
            </a:extLst>
          </p:cNvPr>
          <p:cNvSpPr/>
          <p:nvPr/>
        </p:nvSpPr>
        <p:spPr>
          <a:xfrm>
            <a:off x="779407" y="3044384"/>
            <a:ext cx="2925939" cy="679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F885A4BF-D40B-EB88-C8C9-ECA4A83CED55}"/>
              </a:ext>
            </a:extLst>
          </p:cNvPr>
          <p:cNvPicPr>
            <a:picLocks noGrp="1" noChangeAspect="1"/>
          </p:cNvPicPr>
          <p:nvPr>
            <p:ph sz="half" idx="2"/>
          </p:nvPr>
        </p:nvPicPr>
        <p:blipFill>
          <a:blip r:embed="rId3"/>
          <a:stretch>
            <a:fillRect/>
          </a:stretch>
        </p:blipFill>
        <p:spPr>
          <a:xfrm>
            <a:off x="6172200" y="2112279"/>
            <a:ext cx="5181600" cy="3778030"/>
          </a:xfrm>
          <a:prstGeom prst="rect">
            <a:avLst/>
          </a:prstGeom>
          <a:ln>
            <a:solidFill>
              <a:schemeClr val="tx1"/>
            </a:solidFill>
          </a:ln>
        </p:spPr>
      </p:pic>
      <p:sp>
        <p:nvSpPr>
          <p:cNvPr id="7" name="Oval 6">
            <a:extLst>
              <a:ext uri="{FF2B5EF4-FFF2-40B4-BE49-F238E27FC236}">
                <a16:creationId xmlns:a16="http://schemas.microsoft.com/office/drawing/2014/main" id="{92851DF0-0DE8-7AA6-B764-BDE0926CBB58}"/>
              </a:ext>
            </a:extLst>
          </p:cNvPr>
          <p:cNvSpPr/>
          <p:nvPr/>
        </p:nvSpPr>
        <p:spPr>
          <a:xfrm>
            <a:off x="6019800" y="3533774"/>
            <a:ext cx="5392793" cy="18097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11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7D8B-D44C-3D84-B1AF-C7E312E69B7A}"/>
              </a:ext>
            </a:extLst>
          </p:cNvPr>
          <p:cNvSpPr>
            <a:spLocks noGrp="1"/>
          </p:cNvSpPr>
          <p:nvPr>
            <p:ph type="title"/>
          </p:nvPr>
        </p:nvSpPr>
        <p:spPr>
          <a:xfrm>
            <a:off x="839788" y="365125"/>
            <a:ext cx="10512424" cy="1325563"/>
          </a:xfrm>
        </p:spPr>
        <p:txBody>
          <a:bodyPr>
            <a:normAutofit/>
          </a:bodyPr>
          <a:lstStyle/>
          <a:p>
            <a:r>
              <a:rPr lang="en-US" dirty="0"/>
              <a:t>Tools to Measure and Improve Family Engagement in Systems</a:t>
            </a:r>
          </a:p>
        </p:txBody>
      </p:sp>
      <p:sp>
        <p:nvSpPr>
          <p:cNvPr id="4" name="Text Placeholder 3">
            <a:extLst>
              <a:ext uri="{FF2B5EF4-FFF2-40B4-BE49-F238E27FC236}">
                <a16:creationId xmlns:a16="http://schemas.microsoft.com/office/drawing/2014/main" id="{08B19749-660B-0A9E-532F-84A3B7A3BF26}"/>
              </a:ext>
            </a:extLst>
          </p:cNvPr>
          <p:cNvSpPr>
            <a:spLocks noGrp="1"/>
          </p:cNvSpPr>
          <p:nvPr>
            <p:ph type="body" idx="1"/>
          </p:nvPr>
        </p:nvSpPr>
        <p:spPr>
          <a:xfrm>
            <a:off x="839788" y="1681163"/>
            <a:ext cx="10056812" cy="604837"/>
          </a:xfrm>
        </p:spPr>
        <p:txBody>
          <a:bodyPr>
            <a:noAutofit/>
          </a:bodyPr>
          <a:lstStyle/>
          <a:p>
            <a:r>
              <a:rPr lang="en-US" dirty="0"/>
              <a:t>The tools available at familyvoices.org/FESAT include:</a:t>
            </a:r>
          </a:p>
        </p:txBody>
      </p:sp>
      <p:sp>
        <p:nvSpPr>
          <p:cNvPr id="5" name="Content Placeholder 4">
            <a:extLst>
              <a:ext uri="{FF2B5EF4-FFF2-40B4-BE49-F238E27FC236}">
                <a16:creationId xmlns:a16="http://schemas.microsoft.com/office/drawing/2014/main" id="{B15E6832-C116-EBB9-6695-96AA1BC3692A}"/>
              </a:ext>
            </a:extLst>
          </p:cNvPr>
          <p:cNvSpPr>
            <a:spLocks noGrp="1"/>
          </p:cNvSpPr>
          <p:nvPr>
            <p:ph sz="half" idx="2"/>
          </p:nvPr>
        </p:nvSpPr>
        <p:spPr>
          <a:xfrm>
            <a:off x="839788" y="2505075"/>
            <a:ext cx="4803365" cy="3684588"/>
          </a:xfrm>
        </p:spPr>
        <p:txBody>
          <a:bodyPr>
            <a:normAutofit fontScale="70000" lnSpcReduction="20000"/>
          </a:bodyPr>
          <a:lstStyle/>
          <a:p>
            <a:pPr marL="342900" indent="-342900">
              <a:lnSpc>
                <a:spcPct val="120000"/>
              </a:lnSpc>
              <a:spcAft>
                <a:spcPts val="600"/>
              </a:spcAft>
              <a:buSzPct val="100000"/>
              <a:buFont typeface="Wingdings" panose="05000000000000000000" pitchFamily="2" charset="2"/>
              <a:buChar char="§"/>
            </a:pPr>
            <a:r>
              <a:rPr lang="en-US" dirty="0"/>
              <a:t>User’s Guide</a:t>
            </a:r>
          </a:p>
          <a:p>
            <a:pPr marL="342900" indent="-342900">
              <a:lnSpc>
                <a:spcPct val="120000"/>
              </a:lnSpc>
              <a:spcAft>
                <a:spcPts val="600"/>
              </a:spcAft>
              <a:buSzPct val="100000"/>
              <a:buFont typeface="Wingdings" panose="05000000000000000000" pitchFamily="2" charset="2"/>
              <a:buChar char="§"/>
            </a:pPr>
            <a:r>
              <a:rPr lang="en-US" dirty="0"/>
              <a:t>Family Engagement in Systems Assessment Tool (FESAT)</a:t>
            </a:r>
          </a:p>
          <a:p>
            <a:pPr marL="342900" indent="-342900">
              <a:lnSpc>
                <a:spcPct val="120000"/>
              </a:lnSpc>
              <a:spcAft>
                <a:spcPts val="600"/>
              </a:spcAft>
              <a:buSzPct val="100000"/>
              <a:buFont typeface="Wingdings" panose="05000000000000000000" pitchFamily="2" charset="2"/>
              <a:buChar char="§"/>
            </a:pPr>
            <a:r>
              <a:rPr lang="en-US" dirty="0"/>
              <a:t>FESAT Score Sheet</a:t>
            </a:r>
          </a:p>
          <a:p>
            <a:pPr marL="342900" indent="-342900">
              <a:lnSpc>
                <a:spcPct val="120000"/>
              </a:lnSpc>
              <a:spcAft>
                <a:spcPts val="600"/>
              </a:spcAft>
              <a:buSzPct val="100000"/>
              <a:buFont typeface="Wingdings" panose="05000000000000000000" pitchFamily="2" charset="2"/>
              <a:buChar char="§"/>
            </a:pPr>
            <a:r>
              <a:rPr lang="en-US" dirty="0"/>
              <a:t>Family Engagement in Systems Toolkit</a:t>
            </a:r>
          </a:p>
          <a:p>
            <a:pPr marL="800100" lvl="1" indent="-342900">
              <a:lnSpc>
                <a:spcPct val="120000"/>
              </a:lnSpc>
              <a:spcAft>
                <a:spcPts val="600"/>
              </a:spcAft>
              <a:buSzPct val="100000"/>
              <a:buFont typeface="Wingdings" panose="05000000000000000000" pitchFamily="2" charset="2"/>
              <a:buChar char="§"/>
            </a:pPr>
            <a:r>
              <a:rPr lang="en-US" dirty="0"/>
              <a:t>The toolkit contains evidence-based strategies and resources that address each of the 20 items in the FESAT.</a:t>
            </a:r>
          </a:p>
        </p:txBody>
      </p:sp>
      <p:pic>
        <p:nvPicPr>
          <p:cNvPr id="10" name="Content Placeholder 9" descr="A group of people on a white background&#10;&#10;Description automatically generated">
            <a:extLst>
              <a:ext uri="{FF2B5EF4-FFF2-40B4-BE49-F238E27FC236}">
                <a16:creationId xmlns:a16="http://schemas.microsoft.com/office/drawing/2014/main" id="{BF632FA8-B13D-AEEC-C20F-30F48C96C154}"/>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7062" t="10245" r="23486" b="62575"/>
          <a:stretch/>
        </p:blipFill>
        <p:spPr>
          <a:xfrm>
            <a:off x="5643153" y="2577738"/>
            <a:ext cx="5896154" cy="2987039"/>
          </a:xfrm>
        </p:spPr>
      </p:pic>
    </p:spTree>
    <p:extLst>
      <p:ext uri="{BB962C8B-B14F-4D97-AF65-F5344CB8AC3E}">
        <p14:creationId xmlns:p14="http://schemas.microsoft.com/office/powerpoint/2010/main" val="9779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3326-C5BF-7D54-7ED8-536CA37DAA5A}"/>
              </a:ext>
            </a:extLst>
          </p:cNvPr>
          <p:cNvSpPr>
            <a:spLocks noGrp="1"/>
          </p:cNvSpPr>
          <p:nvPr>
            <p:ph type="title"/>
          </p:nvPr>
        </p:nvSpPr>
        <p:spPr>
          <a:xfrm>
            <a:off x="838200" y="192784"/>
            <a:ext cx="10515600" cy="1325563"/>
          </a:xfrm>
        </p:spPr>
        <p:txBody>
          <a:bodyPr/>
          <a:lstStyle/>
          <a:p>
            <a:r>
              <a:rPr lang="en-US" dirty="0"/>
              <a:t>Learn more</a:t>
            </a:r>
          </a:p>
        </p:txBody>
      </p:sp>
      <p:sp>
        <p:nvSpPr>
          <p:cNvPr id="3" name="Content Placeholder 2">
            <a:extLst>
              <a:ext uri="{FF2B5EF4-FFF2-40B4-BE49-F238E27FC236}">
                <a16:creationId xmlns:a16="http://schemas.microsoft.com/office/drawing/2014/main" id="{7D139E24-2BE0-F2DD-E69C-6DE1B2048528}"/>
              </a:ext>
            </a:extLst>
          </p:cNvPr>
          <p:cNvSpPr>
            <a:spLocks noGrp="1"/>
          </p:cNvSpPr>
          <p:nvPr>
            <p:ph idx="1"/>
          </p:nvPr>
        </p:nvSpPr>
        <p:spPr>
          <a:xfrm>
            <a:off x="2849526" y="1825625"/>
            <a:ext cx="8504274" cy="3969119"/>
          </a:xfrm>
        </p:spPr>
        <p:txBody>
          <a:bodyPr>
            <a:normAutofit fontScale="92500" lnSpcReduction="10000"/>
          </a:bodyPr>
          <a:lstStyle/>
          <a:p>
            <a:pPr marL="514350" indent="-514350">
              <a:buFont typeface="+mj-lt"/>
              <a:buAutoNum type="arabicPeriod"/>
            </a:pPr>
            <a:r>
              <a:rPr lang="en-US" dirty="0"/>
              <a:t>Explore the four domains of the FESAT at familyvoices.org/FESAT/</a:t>
            </a:r>
            <a:r>
              <a:rPr lang="en-US" dirty="0" err="1"/>
              <a:t>infographs</a:t>
            </a:r>
            <a:r>
              <a:rPr lang="en-US" dirty="0"/>
              <a:t>. </a:t>
            </a:r>
          </a:p>
          <a:p>
            <a:pPr marL="514350" indent="-514350">
              <a:buFont typeface="+mj-lt"/>
              <a:buAutoNum type="arabicPeriod"/>
            </a:pPr>
            <a:r>
              <a:rPr lang="en-US" dirty="0"/>
              <a:t>Download the Family Engagement in Systems Assessment Tools at familyvoices.org/FESAT.</a:t>
            </a:r>
          </a:p>
          <a:p>
            <a:pPr marL="514350" indent="-514350">
              <a:buFont typeface="+mj-lt"/>
              <a:buAutoNum type="arabicPeriod"/>
            </a:pPr>
            <a:r>
              <a:rPr lang="en-US" dirty="0"/>
              <a:t>Request technical assistance to help your organization use the FESAT more effectively by emailing fesat@familyvoices.org.</a:t>
            </a:r>
          </a:p>
        </p:txBody>
      </p:sp>
      <p:pic>
        <p:nvPicPr>
          <p:cNvPr id="5" name="Picture 4" descr="A diagram of a diagram&#10;&#10;Description automatically generated">
            <a:extLst>
              <a:ext uri="{FF2B5EF4-FFF2-40B4-BE49-F238E27FC236}">
                <a16:creationId xmlns:a16="http://schemas.microsoft.com/office/drawing/2014/main" id="{3A037724-2F2C-C907-F3A8-F92234C67A1F}"/>
              </a:ext>
            </a:extLst>
          </p:cNvPr>
          <p:cNvPicPr>
            <a:picLocks noChangeAspect="1"/>
          </p:cNvPicPr>
          <p:nvPr/>
        </p:nvPicPr>
        <p:blipFill rotWithShape="1">
          <a:blip r:embed="rId2">
            <a:extLst>
              <a:ext uri="{28A0092B-C50C-407E-A947-70E740481C1C}">
                <a14:useLocalDpi xmlns:a14="http://schemas.microsoft.com/office/drawing/2010/main" val="0"/>
              </a:ext>
            </a:extLst>
          </a:blip>
          <a:srcRect l="7087" t="3440" r="81563" b="87907"/>
          <a:stretch/>
        </p:blipFill>
        <p:spPr>
          <a:xfrm>
            <a:off x="1479851" y="1772460"/>
            <a:ext cx="914400" cy="902156"/>
          </a:xfrm>
          <a:prstGeom prst="rect">
            <a:avLst/>
          </a:prstGeom>
        </p:spPr>
      </p:pic>
      <p:pic>
        <p:nvPicPr>
          <p:cNvPr id="7" name="Graphic 6" descr="Download with solid fill">
            <a:extLst>
              <a:ext uri="{FF2B5EF4-FFF2-40B4-BE49-F238E27FC236}">
                <a16:creationId xmlns:a16="http://schemas.microsoft.com/office/drawing/2014/main" id="{2C7ADE64-72D1-F671-2E98-E595053B14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9851" y="2921874"/>
            <a:ext cx="914400" cy="914400"/>
          </a:xfrm>
          <a:prstGeom prst="rect">
            <a:avLst/>
          </a:prstGeom>
        </p:spPr>
      </p:pic>
      <p:pic>
        <p:nvPicPr>
          <p:cNvPr id="9" name="Graphic 8" descr="Help with solid fill">
            <a:extLst>
              <a:ext uri="{FF2B5EF4-FFF2-40B4-BE49-F238E27FC236}">
                <a16:creationId xmlns:a16="http://schemas.microsoft.com/office/drawing/2014/main" id="{8DC91CEF-9057-C308-872E-CE249BDC4D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9851" y="4142745"/>
            <a:ext cx="914400" cy="914400"/>
          </a:xfrm>
          <a:prstGeom prst="rect">
            <a:avLst/>
          </a:prstGeom>
        </p:spPr>
      </p:pic>
    </p:spTree>
    <p:extLst>
      <p:ext uri="{BB962C8B-B14F-4D97-AF65-F5344CB8AC3E}">
        <p14:creationId xmlns:p14="http://schemas.microsoft.com/office/powerpoint/2010/main" val="182224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758EA-1E4C-0CD3-F21E-B7ACC8E3D0FE}"/>
              </a:ext>
            </a:extLst>
          </p:cNvPr>
          <p:cNvSpPr>
            <a:spLocks noGrp="1"/>
          </p:cNvSpPr>
          <p:nvPr>
            <p:ph type="title"/>
          </p:nvPr>
        </p:nvSpPr>
        <p:spPr/>
        <p:txBody>
          <a:bodyPr/>
          <a:lstStyle/>
          <a:p>
            <a:r>
              <a:rPr lang="en-US" dirty="0"/>
              <a:t>Levels of Family Engagement</a:t>
            </a:r>
          </a:p>
        </p:txBody>
      </p:sp>
      <p:pic>
        <p:nvPicPr>
          <p:cNvPr id="9" name="Picture 8" descr="A diagram of a pyramid&#10;&#10;Description automatically generated">
            <a:extLst>
              <a:ext uri="{FF2B5EF4-FFF2-40B4-BE49-F238E27FC236}">
                <a16:creationId xmlns:a16="http://schemas.microsoft.com/office/drawing/2014/main" id="{8CDA25D3-C605-1E74-4DF3-3971A1D0AA75}"/>
              </a:ext>
            </a:extLst>
          </p:cNvPr>
          <p:cNvPicPr>
            <a:picLocks noChangeAspect="1"/>
          </p:cNvPicPr>
          <p:nvPr/>
        </p:nvPicPr>
        <p:blipFill rotWithShape="1">
          <a:blip r:embed="rId2">
            <a:extLst>
              <a:ext uri="{28A0092B-C50C-407E-A947-70E740481C1C}">
                <a14:useLocalDpi xmlns:a14="http://schemas.microsoft.com/office/drawing/2010/main" val="0"/>
              </a:ext>
            </a:extLst>
          </a:blip>
          <a:srcRect l="7438" b="24070"/>
          <a:stretch/>
        </p:blipFill>
        <p:spPr>
          <a:xfrm>
            <a:off x="2287604" y="1409994"/>
            <a:ext cx="7616792" cy="4686146"/>
          </a:xfrm>
          <a:prstGeom prst="rect">
            <a:avLst/>
          </a:prstGeom>
        </p:spPr>
      </p:pic>
    </p:spTree>
    <p:extLst>
      <p:ext uri="{BB962C8B-B14F-4D97-AF65-F5344CB8AC3E}">
        <p14:creationId xmlns:p14="http://schemas.microsoft.com/office/powerpoint/2010/main" val="66062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1A34-A0E6-44DE-E277-F9438ABEF7A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C7CF535-EB81-4707-97CA-0F16BC5FA9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698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7991-9E66-AF76-32BD-0FAEF524F4F8}"/>
              </a:ext>
            </a:extLst>
          </p:cNvPr>
          <p:cNvSpPr>
            <a:spLocks noGrp="1"/>
          </p:cNvSpPr>
          <p:nvPr>
            <p:ph type="title"/>
          </p:nvPr>
        </p:nvSpPr>
        <p:spPr/>
        <p:txBody>
          <a:bodyPr/>
          <a:lstStyle/>
          <a:p>
            <a:r>
              <a:rPr lang="en-US" dirty="0"/>
              <a:t>Systems-Level Engagement</a:t>
            </a:r>
          </a:p>
        </p:txBody>
      </p:sp>
      <p:pic>
        <p:nvPicPr>
          <p:cNvPr id="11" name="Content Placeholder 10" descr="A yellow triangle with black and red design&#10;&#10;Description automatically generated">
            <a:extLst>
              <a:ext uri="{FF2B5EF4-FFF2-40B4-BE49-F238E27FC236}">
                <a16:creationId xmlns:a16="http://schemas.microsoft.com/office/drawing/2014/main" id="{6F848D5A-D680-1DD4-BBC7-5365CAE0A3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59" t="19096" b="41087"/>
          <a:stretch/>
        </p:blipFill>
        <p:spPr>
          <a:xfrm>
            <a:off x="1810680" y="2483318"/>
            <a:ext cx="8570640" cy="2656572"/>
          </a:xfrm>
        </p:spPr>
      </p:pic>
    </p:spTree>
    <p:extLst>
      <p:ext uri="{BB962C8B-B14F-4D97-AF65-F5344CB8AC3E}">
        <p14:creationId xmlns:p14="http://schemas.microsoft.com/office/powerpoint/2010/main" val="382778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ED0E6E-4D09-9D25-07D3-A24EC1251604}"/>
              </a:ext>
            </a:extLst>
          </p:cNvPr>
          <p:cNvSpPr>
            <a:spLocks noGrp="1"/>
          </p:cNvSpPr>
          <p:nvPr>
            <p:ph type="title"/>
          </p:nvPr>
        </p:nvSpPr>
        <p:spPr/>
        <p:txBody>
          <a:bodyPr/>
          <a:lstStyle/>
          <a:p>
            <a:r>
              <a:rPr lang="en-US" dirty="0"/>
              <a:t>Three Uses of the FESAT</a:t>
            </a:r>
          </a:p>
        </p:txBody>
      </p:sp>
      <p:pic>
        <p:nvPicPr>
          <p:cNvPr id="2" name="Picture 1">
            <a:extLst>
              <a:ext uri="{FF2B5EF4-FFF2-40B4-BE49-F238E27FC236}">
                <a16:creationId xmlns:a16="http://schemas.microsoft.com/office/drawing/2014/main" id="{7859A96C-8AF1-FDA2-EF22-D6261A6880E1}"/>
              </a:ext>
            </a:extLst>
          </p:cNvPr>
          <p:cNvPicPr>
            <a:picLocks noChangeAspect="1"/>
          </p:cNvPicPr>
          <p:nvPr/>
        </p:nvPicPr>
        <p:blipFill rotWithShape="1">
          <a:blip r:embed="rId2"/>
          <a:srcRect t="21667" b="57222"/>
          <a:stretch/>
        </p:blipFill>
        <p:spPr>
          <a:xfrm>
            <a:off x="400973" y="2042491"/>
            <a:ext cx="11390054" cy="3111500"/>
          </a:xfrm>
          <a:prstGeom prst="rect">
            <a:avLst/>
          </a:prstGeom>
        </p:spPr>
      </p:pic>
    </p:spTree>
    <p:extLst>
      <p:ext uri="{BB962C8B-B14F-4D97-AF65-F5344CB8AC3E}">
        <p14:creationId xmlns:p14="http://schemas.microsoft.com/office/powerpoint/2010/main" val="39342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2E3F-5744-401F-1FF2-A075EC281B78}"/>
              </a:ext>
            </a:extLst>
          </p:cNvPr>
          <p:cNvSpPr>
            <a:spLocks noGrp="1"/>
          </p:cNvSpPr>
          <p:nvPr>
            <p:ph type="title"/>
          </p:nvPr>
        </p:nvSpPr>
        <p:spPr/>
        <p:txBody>
          <a:bodyPr/>
          <a:lstStyle/>
          <a:p>
            <a:r>
              <a:rPr lang="en-US" dirty="0"/>
              <a:t>Use 3: Improve Family Engagement</a:t>
            </a:r>
          </a:p>
        </p:txBody>
      </p:sp>
      <p:sp>
        <p:nvSpPr>
          <p:cNvPr id="5" name="Content Placeholder 4">
            <a:extLst>
              <a:ext uri="{FF2B5EF4-FFF2-40B4-BE49-F238E27FC236}">
                <a16:creationId xmlns:a16="http://schemas.microsoft.com/office/drawing/2014/main" id="{DE5CB459-C49D-982F-B13C-69814B02628F}"/>
              </a:ext>
            </a:extLst>
          </p:cNvPr>
          <p:cNvSpPr>
            <a:spLocks noGrp="1"/>
          </p:cNvSpPr>
          <p:nvPr>
            <p:ph sz="half" idx="2"/>
          </p:nvPr>
        </p:nvSpPr>
        <p:spPr/>
        <p:txBody>
          <a:bodyPr>
            <a:normAutofit/>
          </a:bodyPr>
          <a:lstStyle/>
          <a:p>
            <a:pPr defTabSz="685800">
              <a:spcBef>
                <a:spcPts val="0"/>
              </a:spcBef>
              <a:spcAft>
                <a:spcPts val="1800"/>
              </a:spcAft>
              <a:buSzPct val="100000"/>
              <a:buFont typeface="Wingdings" panose="05000000000000000000" pitchFamily="2" charset="2"/>
              <a:buChar char="§"/>
            </a:pPr>
            <a:r>
              <a:rPr lang="en-US" dirty="0">
                <a:solidFill>
                  <a:prstClr val="black"/>
                </a:solidFill>
              </a:rPr>
              <a:t>The</a:t>
            </a: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FESAT is a tool staff and families can score to improve family engagement in systems.</a:t>
            </a:r>
          </a:p>
          <a:p>
            <a:pPr defTabSz="685800">
              <a:spcBef>
                <a:spcPts val="0"/>
              </a:spcBef>
              <a:spcAft>
                <a:spcPts val="1800"/>
              </a:spcAft>
              <a:buSzPct val="100000"/>
              <a:buFont typeface="Wingdings" panose="05000000000000000000" pitchFamily="2" charset="2"/>
              <a:buChar char="§"/>
            </a:pP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You may want to begin by completing the FESAT for a specific initiative.</a:t>
            </a:r>
          </a:p>
        </p:txBody>
      </p:sp>
      <p:pic>
        <p:nvPicPr>
          <p:cNvPr id="7" name="Content Placeholder 6" descr="A collage of photos of people holding a child&#10;&#10;Description automatically generated">
            <a:extLst>
              <a:ext uri="{FF2B5EF4-FFF2-40B4-BE49-F238E27FC236}">
                <a16:creationId xmlns:a16="http://schemas.microsoft.com/office/drawing/2014/main" id="{01DCB79C-3E42-38B8-40A9-EE9FBF12656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48296" y="1825625"/>
            <a:ext cx="3361408" cy="4351338"/>
          </a:xfrm>
          <a:ln>
            <a:solidFill>
              <a:schemeClr val="bg1">
                <a:lumMod val="75000"/>
              </a:schemeClr>
            </a:solidFill>
          </a:ln>
        </p:spPr>
      </p:pic>
    </p:spTree>
    <p:extLst>
      <p:ext uri="{BB962C8B-B14F-4D97-AF65-F5344CB8AC3E}">
        <p14:creationId xmlns:p14="http://schemas.microsoft.com/office/powerpoint/2010/main" val="172170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6076-BDAB-8E66-A284-7FC10D07FC79}"/>
              </a:ext>
            </a:extLst>
          </p:cNvPr>
          <p:cNvSpPr>
            <a:spLocks noGrp="1"/>
          </p:cNvSpPr>
          <p:nvPr>
            <p:ph type="title"/>
          </p:nvPr>
        </p:nvSpPr>
        <p:spPr/>
        <p:txBody>
          <a:bodyPr/>
          <a:lstStyle/>
          <a:p>
            <a:r>
              <a:rPr lang="en-US" dirty="0"/>
              <a:t>Using the FESAT Score Sheet to Identify Areas to Improve</a:t>
            </a:r>
          </a:p>
        </p:txBody>
      </p:sp>
      <p:sp>
        <p:nvSpPr>
          <p:cNvPr id="3" name="Text Placeholder 2">
            <a:extLst>
              <a:ext uri="{FF2B5EF4-FFF2-40B4-BE49-F238E27FC236}">
                <a16:creationId xmlns:a16="http://schemas.microsoft.com/office/drawing/2014/main" id="{E5A5129D-B16C-982C-D086-D2A3B92F41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384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BB66F2-A3AB-B897-AE16-9C555AF189A0}"/>
              </a:ext>
            </a:extLst>
          </p:cNvPr>
          <p:cNvGrpSpPr/>
          <p:nvPr/>
        </p:nvGrpSpPr>
        <p:grpSpPr>
          <a:xfrm>
            <a:off x="1990022" y="1366691"/>
            <a:ext cx="609600" cy="4744029"/>
            <a:chOff x="656522" y="1547530"/>
            <a:chExt cx="609600" cy="4744029"/>
          </a:xfrm>
        </p:grpSpPr>
        <p:sp>
          <p:nvSpPr>
            <p:cNvPr id="5" name="TextBox 4">
              <a:extLst>
                <a:ext uri="{FF2B5EF4-FFF2-40B4-BE49-F238E27FC236}">
                  <a16:creationId xmlns:a16="http://schemas.microsoft.com/office/drawing/2014/main" id="{4A8932E0-B2C7-4C73-8524-1221209CC41C}"/>
                </a:ext>
              </a:extLst>
            </p:cNvPr>
            <p:cNvSpPr txBox="1"/>
            <p:nvPr/>
          </p:nvSpPr>
          <p:spPr>
            <a:xfrm rot="16200000">
              <a:off x="-1447987" y="3688712"/>
              <a:ext cx="4744028"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1: Commitment</a:t>
              </a:r>
            </a:p>
          </p:txBody>
        </p:sp>
        <p:pic>
          <p:nvPicPr>
            <p:cNvPr id="18" name="Picture 17">
              <a:extLst>
                <a:ext uri="{FF2B5EF4-FFF2-40B4-BE49-F238E27FC236}">
                  <a16:creationId xmlns:a16="http://schemas.microsoft.com/office/drawing/2014/main" id="{ACF1C9BB-CF2B-446E-81A9-C27589EED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22" y="1547530"/>
              <a:ext cx="609600" cy="609600"/>
            </a:xfrm>
            <a:prstGeom prst="rect">
              <a:avLst/>
            </a:prstGeom>
          </p:spPr>
        </p:pic>
      </p:grpSp>
      <p:sp>
        <p:nvSpPr>
          <p:cNvPr id="3" name="Title 2">
            <a:extLst>
              <a:ext uri="{FF2B5EF4-FFF2-40B4-BE49-F238E27FC236}">
                <a16:creationId xmlns:a16="http://schemas.microsoft.com/office/drawing/2014/main" id="{5D403212-3783-F281-B394-C4330FA99259}"/>
              </a:ext>
            </a:extLst>
          </p:cNvPr>
          <p:cNvSpPr>
            <a:spLocks noGrp="1"/>
          </p:cNvSpPr>
          <p:nvPr>
            <p:ph type="title"/>
          </p:nvPr>
        </p:nvSpPr>
        <p:spPr/>
        <p:txBody>
          <a:bodyPr/>
          <a:lstStyle/>
          <a:p>
            <a:r>
              <a:rPr lang="en-US" dirty="0"/>
              <a:t>Commitment</a:t>
            </a:r>
          </a:p>
        </p:txBody>
      </p:sp>
      <p:pic>
        <p:nvPicPr>
          <p:cNvPr id="10" name="Content Placeholder 9">
            <a:extLst>
              <a:ext uri="{FF2B5EF4-FFF2-40B4-BE49-F238E27FC236}">
                <a16:creationId xmlns:a16="http://schemas.microsoft.com/office/drawing/2014/main" id="{DB31263C-4D5E-A4ED-D8A2-F2B772A721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65425" y="1981994"/>
            <a:ext cx="6661150" cy="4038600"/>
          </a:xfrm>
          <a:prstGeom prst="rect">
            <a:avLst/>
          </a:prstGeom>
        </p:spPr>
      </p:pic>
    </p:spTree>
    <p:extLst>
      <p:ext uri="{BB962C8B-B14F-4D97-AF65-F5344CB8AC3E}">
        <p14:creationId xmlns:p14="http://schemas.microsoft.com/office/powerpoint/2010/main" val="171454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6E274E-14AC-5DBF-9EE6-CD62DC921DC7}"/>
              </a:ext>
            </a:extLst>
          </p:cNvPr>
          <p:cNvGrpSpPr/>
          <p:nvPr/>
        </p:nvGrpSpPr>
        <p:grpSpPr>
          <a:xfrm>
            <a:off x="1919911" y="1469507"/>
            <a:ext cx="595376" cy="4678087"/>
            <a:chOff x="557836" y="1453341"/>
            <a:chExt cx="595376" cy="4678087"/>
          </a:xfrm>
        </p:grpSpPr>
        <p:sp>
          <p:nvSpPr>
            <p:cNvPr id="2" name="TextBox 1">
              <a:extLst>
                <a:ext uri="{FF2B5EF4-FFF2-40B4-BE49-F238E27FC236}">
                  <a16:creationId xmlns:a16="http://schemas.microsoft.com/office/drawing/2014/main" id="{8951DD34-2AB9-40D2-99E8-A39D4AD5516A}"/>
                </a:ext>
              </a:extLst>
            </p:cNvPr>
            <p:cNvSpPr txBox="1"/>
            <p:nvPr/>
          </p:nvSpPr>
          <p:spPr>
            <a:xfrm rot="16200000">
              <a:off x="-1181670" y="3930256"/>
              <a:ext cx="3940679"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2: Transparency</a:t>
              </a:r>
            </a:p>
          </p:txBody>
        </p:sp>
        <p:pic>
          <p:nvPicPr>
            <p:cNvPr id="12" name="Picture 11">
              <a:extLst>
                <a:ext uri="{FF2B5EF4-FFF2-40B4-BE49-F238E27FC236}">
                  <a16:creationId xmlns:a16="http://schemas.microsoft.com/office/drawing/2014/main" id="{317585EA-56A6-4413-A031-692887FC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36" y="1453341"/>
              <a:ext cx="595376" cy="595376"/>
            </a:xfrm>
            <a:prstGeom prst="rect">
              <a:avLst/>
            </a:prstGeom>
          </p:spPr>
        </p:pic>
      </p:grpSp>
      <p:sp>
        <p:nvSpPr>
          <p:cNvPr id="4" name="Title 3">
            <a:extLst>
              <a:ext uri="{FF2B5EF4-FFF2-40B4-BE49-F238E27FC236}">
                <a16:creationId xmlns:a16="http://schemas.microsoft.com/office/drawing/2014/main" id="{67FEAFB2-7A93-E2C6-FF9B-B9124B568EE1}"/>
              </a:ext>
            </a:extLst>
          </p:cNvPr>
          <p:cNvSpPr>
            <a:spLocks noGrp="1"/>
          </p:cNvSpPr>
          <p:nvPr>
            <p:ph type="title"/>
          </p:nvPr>
        </p:nvSpPr>
        <p:spPr/>
        <p:txBody>
          <a:bodyPr/>
          <a:lstStyle/>
          <a:p>
            <a:r>
              <a:rPr lang="en-US" dirty="0"/>
              <a:t>Transparency</a:t>
            </a:r>
          </a:p>
        </p:txBody>
      </p:sp>
      <p:pic>
        <p:nvPicPr>
          <p:cNvPr id="13" name="Content Placeholder 12">
            <a:extLst>
              <a:ext uri="{FF2B5EF4-FFF2-40B4-BE49-F238E27FC236}">
                <a16:creationId xmlns:a16="http://schemas.microsoft.com/office/drawing/2014/main" id="{38EDDC43-C8DC-6424-ABA1-550B8840E7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55900" y="1854994"/>
            <a:ext cx="6680200" cy="4292600"/>
          </a:xfrm>
          <a:prstGeom prst="rect">
            <a:avLst/>
          </a:prstGeom>
          <a:ln>
            <a:solidFill>
              <a:schemeClr val="tx1"/>
            </a:solidFill>
          </a:ln>
        </p:spPr>
      </p:pic>
    </p:spTree>
    <p:extLst>
      <p:ext uri="{BB962C8B-B14F-4D97-AF65-F5344CB8AC3E}">
        <p14:creationId xmlns:p14="http://schemas.microsoft.com/office/powerpoint/2010/main" val="125275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EAFB2-7A93-E2C6-FF9B-B9124B568EE1}"/>
              </a:ext>
            </a:extLst>
          </p:cNvPr>
          <p:cNvSpPr>
            <a:spLocks noGrp="1"/>
          </p:cNvSpPr>
          <p:nvPr>
            <p:ph type="title"/>
          </p:nvPr>
        </p:nvSpPr>
        <p:spPr/>
        <p:txBody>
          <a:bodyPr/>
          <a:lstStyle/>
          <a:p>
            <a:r>
              <a:rPr lang="en-US" dirty="0"/>
              <a:t>Representation</a:t>
            </a:r>
          </a:p>
        </p:txBody>
      </p:sp>
      <p:pic>
        <p:nvPicPr>
          <p:cNvPr id="7" name="Content Placeholder 6">
            <a:extLst>
              <a:ext uri="{FF2B5EF4-FFF2-40B4-BE49-F238E27FC236}">
                <a16:creationId xmlns:a16="http://schemas.microsoft.com/office/drawing/2014/main" id="{AE529096-B4A5-C70D-FEDC-CB4E9532EC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0401" y="1653743"/>
            <a:ext cx="6673850" cy="3092450"/>
          </a:xfrm>
          <a:prstGeom prst="rect">
            <a:avLst/>
          </a:prstGeom>
        </p:spPr>
      </p:pic>
      <p:sp>
        <p:nvSpPr>
          <p:cNvPr id="8" name="TextBox 7">
            <a:extLst>
              <a:ext uri="{FF2B5EF4-FFF2-40B4-BE49-F238E27FC236}">
                <a16:creationId xmlns:a16="http://schemas.microsoft.com/office/drawing/2014/main" id="{8303FD41-0790-5932-CF73-B66E34657000}"/>
              </a:ext>
            </a:extLst>
          </p:cNvPr>
          <p:cNvSpPr txBox="1"/>
          <p:nvPr/>
        </p:nvSpPr>
        <p:spPr>
          <a:xfrm>
            <a:off x="2770401" y="4852931"/>
            <a:ext cx="8229598" cy="1003160"/>
          </a:xfrm>
          <a:prstGeom prst="rect">
            <a:avLst/>
          </a:prstGeom>
          <a:solidFill>
            <a:schemeClr val="bg1"/>
          </a:solidFill>
          <a:ln>
            <a:solidFill>
              <a:srgbClr val="002060"/>
            </a:solidFill>
          </a:ln>
        </p:spPr>
        <p:txBody>
          <a:bodyPr wrap="square">
            <a:spAutoFit/>
          </a:bodyPr>
          <a:lstStyle/>
          <a:p>
            <a:pPr marL="0" marR="0">
              <a:lnSpc>
                <a:spcPct val="107000"/>
              </a:lnSpc>
              <a:spcBef>
                <a:spcPts val="0"/>
              </a:spcBef>
              <a:spcAft>
                <a:spcPts val="800"/>
              </a:spcAft>
            </a:pPr>
            <a:r>
              <a:rPr lang="en-US" sz="1400" b="1" dirty="0">
                <a:solidFill>
                  <a:srgbClr val="00B0F0"/>
                </a:solidFill>
                <a:effectLst/>
                <a:latin typeface="Open Sans" panose="020B0606030504020204" pitchFamily="34" charset="0"/>
                <a:ea typeface="Open Sans" panose="020B0606030504020204" pitchFamily="34" charset="0"/>
                <a:cs typeface="Open Sans" panose="020B0606030504020204" pitchFamily="34" charset="0"/>
              </a:rPr>
              <a:t>NOTE:</a:t>
            </a:r>
            <a:r>
              <a:rPr lang="en-US" sz="1400" dirty="0">
                <a:effectLst/>
                <a:latin typeface="Open Sans" panose="020B0606030504020204" pitchFamily="34" charset="0"/>
                <a:ea typeface="Open Sans" panose="020B0606030504020204" pitchFamily="34" charset="0"/>
                <a:cs typeface="Open Sans" panose="020B0606030504020204" pitchFamily="34" charset="0"/>
              </a:rPr>
              <a:t> If one or more of the four demographic characteristics in Domain 3: Representation, do not match your priorities for the populations served by the initiative you are assessing, you can replace them with criteria that do match your priorities. For example, your organization may be looking for family leaders of certain ages, race, disabilities, gender, sexual identity, etc. </a:t>
            </a:r>
          </a:p>
        </p:txBody>
      </p:sp>
      <p:grpSp>
        <p:nvGrpSpPr>
          <p:cNvPr id="9" name="Group 8">
            <a:extLst>
              <a:ext uri="{FF2B5EF4-FFF2-40B4-BE49-F238E27FC236}">
                <a16:creationId xmlns:a16="http://schemas.microsoft.com/office/drawing/2014/main" id="{F42480D6-B156-7263-B8D7-E328366D2BA2}"/>
              </a:ext>
            </a:extLst>
          </p:cNvPr>
          <p:cNvGrpSpPr/>
          <p:nvPr/>
        </p:nvGrpSpPr>
        <p:grpSpPr>
          <a:xfrm>
            <a:off x="1958011" y="1444281"/>
            <a:ext cx="576799" cy="4857226"/>
            <a:chOff x="507186" y="1814364"/>
            <a:chExt cx="576799" cy="4857226"/>
          </a:xfrm>
        </p:grpSpPr>
        <p:sp>
          <p:nvSpPr>
            <p:cNvPr id="10" name="TextBox 9">
              <a:extLst>
                <a:ext uri="{FF2B5EF4-FFF2-40B4-BE49-F238E27FC236}">
                  <a16:creationId xmlns:a16="http://schemas.microsoft.com/office/drawing/2014/main" id="{43DD4B7E-393A-E534-0CDC-635279982D24}"/>
                </a:ext>
              </a:extLst>
            </p:cNvPr>
            <p:cNvSpPr txBox="1"/>
            <p:nvPr/>
          </p:nvSpPr>
          <p:spPr>
            <a:xfrm rot="16200000">
              <a:off x="-1420838" y="4224333"/>
              <a:ext cx="4432848" cy="461665"/>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Domain 3: Representation</a:t>
              </a:r>
            </a:p>
          </p:txBody>
        </p:sp>
        <p:pic>
          <p:nvPicPr>
            <p:cNvPr id="11" name="Picture 10">
              <a:extLst>
                <a:ext uri="{FF2B5EF4-FFF2-40B4-BE49-F238E27FC236}">
                  <a16:creationId xmlns:a16="http://schemas.microsoft.com/office/drawing/2014/main" id="{62A7914F-C930-EF94-7B73-AECB1591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86" y="1814364"/>
              <a:ext cx="576799" cy="576799"/>
            </a:xfrm>
            <a:prstGeom prst="rect">
              <a:avLst/>
            </a:prstGeom>
          </p:spPr>
        </p:pic>
      </p:grpSp>
    </p:spTree>
    <p:extLst>
      <p:ext uri="{BB962C8B-B14F-4D97-AF65-F5344CB8AC3E}">
        <p14:creationId xmlns:p14="http://schemas.microsoft.com/office/powerpoint/2010/main" val="1145747331"/>
      </p:ext>
    </p:extLst>
  </p:cSld>
  <p:clrMapOvr>
    <a:masterClrMapping/>
  </p:clrMapOvr>
</p:sld>
</file>

<file path=ppt/theme/theme1.xml><?xml version="1.0" encoding="utf-8"?>
<a:theme xmlns:a="http://schemas.openxmlformats.org/drawingml/2006/main" name="Custom Design">
  <a:themeElements>
    <a:clrScheme name="Family Voices">
      <a:dk1>
        <a:srgbClr val="073475"/>
      </a:dk1>
      <a:lt1>
        <a:sysClr val="window" lastClr="FFFFFF"/>
      </a:lt1>
      <a:dk2>
        <a:srgbClr val="073475"/>
      </a:dk2>
      <a:lt2>
        <a:srgbClr val="EAEAEA"/>
      </a:lt2>
      <a:accent1>
        <a:srgbClr val="3A738D"/>
      </a:accent1>
      <a:accent2>
        <a:srgbClr val="FFB55B"/>
      </a:accent2>
      <a:accent3>
        <a:srgbClr val="44C5F1"/>
      </a:accent3>
      <a:accent4>
        <a:srgbClr val="D6E6AD"/>
      </a:accent4>
      <a:accent5>
        <a:srgbClr val="CC1B39"/>
      </a:accent5>
      <a:accent6>
        <a:srgbClr val="C7E6F0"/>
      </a:accent6>
      <a:hlink>
        <a:srgbClr val="073475"/>
      </a:hlink>
      <a:folHlink>
        <a:srgbClr val="44C5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B46C7B-1101-458B-9BEC-D37B46E3688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7473e10-9bcc-4847-bd26-6a285d6e6b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AACE2C3A9DCD4293B7B9E480374AB8" ma:contentTypeVersion="18" ma:contentTypeDescription="Create a new document." ma:contentTypeScope="" ma:versionID="675e7d8da980dcf56aa01161b87888e3">
  <xsd:schema xmlns:xsd="http://www.w3.org/2001/XMLSchema" xmlns:xs="http://www.w3.org/2001/XMLSchema" xmlns:p="http://schemas.microsoft.com/office/2006/metadata/properties" xmlns:ns3="a7473e10-9bcc-4847-bd26-6a285d6e6bef" xmlns:ns4="9d8f4854-436f-4586-bcf0-e28a69612d41" targetNamespace="http://schemas.microsoft.com/office/2006/metadata/properties" ma:root="true" ma:fieldsID="a06cbe352fa4b410a7b833273fd39321" ns3:_="" ns4:_="">
    <xsd:import namespace="a7473e10-9bcc-4847-bd26-6a285d6e6bef"/>
    <xsd:import namespace="9d8f4854-436f-4586-bcf0-e28a69612d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73e10-9bcc-4847-bd26-6a285d6e6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8f4854-436f-4586-bcf0-e28a69612d4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836B6-8A92-4F75-B96F-703C512884AB}">
  <ds:schemaRefs>
    <ds:schemaRef ds:uri="a7473e10-9bcc-4847-bd26-6a285d6e6bef"/>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9d8f4854-436f-4586-bcf0-e28a69612d41"/>
    <ds:schemaRef ds:uri="http://purl.org/dc/terms/"/>
  </ds:schemaRefs>
</ds:datastoreItem>
</file>

<file path=customXml/itemProps2.xml><?xml version="1.0" encoding="utf-8"?>
<ds:datastoreItem xmlns:ds="http://schemas.openxmlformats.org/officeDocument/2006/customXml" ds:itemID="{84E205FE-D250-405F-8D4E-70A12ADC5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73e10-9bcc-4847-bd26-6a285d6e6bef"/>
    <ds:schemaRef ds:uri="9d8f4854-436f-4586-bcf0-e28a69612d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9A8EB8-C8DD-4F6E-9271-148734A74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13717</TotalTime>
  <Words>480</Words>
  <Application>Microsoft Office PowerPoint</Application>
  <PresentationFormat>Widescreen</PresentationFormat>
  <Paragraphs>52</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Open Sans</vt:lpstr>
      <vt:lpstr>Open Sans Extrabold</vt:lpstr>
      <vt:lpstr>Wingdings</vt:lpstr>
      <vt:lpstr>Custom Design</vt:lpstr>
      <vt:lpstr>Improve Family Engagement</vt:lpstr>
      <vt:lpstr>Levels of Family Engagement</vt:lpstr>
      <vt:lpstr>Systems-Level Engagement</vt:lpstr>
      <vt:lpstr>Three Uses of the FESAT</vt:lpstr>
      <vt:lpstr>Use 3: Improve Family Engagement</vt:lpstr>
      <vt:lpstr>Using the FESAT Score Sheet to Identify Areas to Improve</vt:lpstr>
      <vt:lpstr>Commitment</vt:lpstr>
      <vt:lpstr>Transparency</vt:lpstr>
      <vt:lpstr>Representation</vt:lpstr>
      <vt:lpstr>Impact</vt:lpstr>
      <vt:lpstr>Looking at the Consensus Score</vt:lpstr>
      <vt:lpstr>Using Results</vt:lpstr>
      <vt:lpstr>FES Toolkit</vt:lpstr>
      <vt:lpstr>Using the FES Toolkit</vt:lpstr>
      <vt:lpstr>Using the FES Toolkit</vt:lpstr>
      <vt:lpstr>Using the FES Toolkit</vt:lpstr>
      <vt:lpstr>Using the FES Toolkit</vt:lpstr>
      <vt:lpstr>Tools to Measure and Improve Family Engagement in Systems</vt:lpstr>
      <vt:lpstr>Learn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Whitney</dc:creator>
  <cp:lastModifiedBy>Nikki Montgomery</cp:lastModifiedBy>
  <cp:revision>479</cp:revision>
  <dcterms:created xsi:type="dcterms:W3CDTF">2020-09-03T16:03:42Z</dcterms:created>
  <dcterms:modified xsi:type="dcterms:W3CDTF">2024-06-24T18:49:26Z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0x01010049AACE2C3A9DCD4293B7B9E480374AB8</vt:lpwstr>
  </property>
</Properties>
</file>