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29"/>
  </p:notesMasterIdLst>
  <p:sldIdLst>
    <p:sldId id="554" r:id="rId5"/>
    <p:sldId id="559" r:id="rId6"/>
    <p:sldId id="622" r:id="rId7"/>
    <p:sldId id="558" r:id="rId8"/>
    <p:sldId id="535" r:id="rId9"/>
    <p:sldId id="581" r:id="rId10"/>
    <p:sldId id="582" r:id="rId11"/>
    <p:sldId id="584" r:id="rId12"/>
    <p:sldId id="588" r:id="rId13"/>
    <p:sldId id="623" r:id="rId14"/>
    <p:sldId id="621" r:id="rId15"/>
    <p:sldId id="565" r:id="rId16"/>
    <p:sldId id="477" r:id="rId17"/>
    <p:sldId id="567" r:id="rId18"/>
    <p:sldId id="476" r:id="rId19"/>
    <p:sldId id="566" r:id="rId20"/>
    <p:sldId id="586" r:id="rId21"/>
    <p:sldId id="568" r:id="rId22"/>
    <p:sldId id="587" r:id="rId23"/>
    <p:sldId id="590" r:id="rId24"/>
    <p:sldId id="589" r:id="rId25"/>
    <p:sldId id="555" r:id="rId26"/>
    <p:sldId id="620" r:id="rId27"/>
    <p:sldId id="6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EC2E52-80F3-454E-4168-0A59B3464B69}" name="Beth Dworetzky" initials="BD" userId="S::bdworetzky@familyvoices.org::47c3572d-30e5-4f02-b04b-bd9893e77a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475"/>
    <a:srgbClr val="313BAA"/>
    <a:srgbClr val="9DD0ED"/>
    <a:srgbClr val="000000"/>
    <a:srgbClr val="F6BCC4"/>
    <a:srgbClr val="FD7B7B"/>
    <a:srgbClr val="C7E6F0"/>
    <a:srgbClr val="93B3BC"/>
    <a:srgbClr val="D6E6AD"/>
    <a:srgbClr val="5AA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BBD5F-EAF5-4DFF-96B6-B420F3ABF2DB}" v="10" dt="2024-06-24T18:30:33.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4" autoAdjust="0"/>
    <p:restoredTop sz="83079" autoAdjust="0"/>
  </p:normalViewPr>
  <p:slideViewPr>
    <p:cSldViewPr snapToGrid="0">
      <p:cViewPr varScale="1">
        <p:scale>
          <a:sx n="63" d="100"/>
          <a:sy n="63" d="100"/>
        </p:scale>
        <p:origin x="67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Montgomery" userId="efa87260-9aa2-4734-9f99-13a9b7237563" providerId="ADAL" clId="{279BBD5F-EAF5-4DFF-96B6-B420F3ABF2DB}"/>
    <pc:docChg chg="undo custSel addSld delSld modSld sldOrd">
      <pc:chgData name="Nikki Montgomery" userId="efa87260-9aa2-4734-9f99-13a9b7237563" providerId="ADAL" clId="{279BBD5F-EAF5-4DFF-96B6-B420F3ABF2DB}" dt="2024-06-24T18:35:46.417" v="539" actId="2"/>
      <pc:docMkLst>
        <pc:docMk/>
      </pc:docMkLst>
      <pc:sldChg chg="del">
        <pc:chgData name="Nikki Montgomery" userId="efa87260-9aa2-4734-9f99-13a9b7237563" providerId="ADAL" clId="{279BBD5F-EAF5-4DFF-96B6-B420F3ABF2DB}" dt="2024-06-24T17:35:28.283" v="106" actId="47"/>
        <pc:sldMkLst>
          <pc:docMk/>
          <pc:sldMk cId="3121273080" sldId="466"/>
        </pc:sldMkLst>
      </pc:sldChg>
      <pc:sldChg chg="del">
        <pc:chgData name="Nikki Montgomery" userId="efa87260-9aa2-4734-9f99-13a9b7237563" providerId="ADAL" clId="{279BBD5F-EAF5-4DFF-96B6-B420F3ABF2DB}" dt="2024-06-24T17:35:20.788" v="105" actId="47"/>
        <pc:sldMkLst>
          <pc:docMk/>
          <pc:sldMk cId="1092496278" sldId="467"/>
        </pc:sldMkLst>
      </pc:sldChg>
      <pc:sldChg chg="del">
        <pc:chgData name="Nikki Montgomery" userId="efa87260-9aa2-4734-9f99-13a9b7237563" providerId="ADAL" clId="{279BBD5F-EAF5-4DFF-96B6-B420F3ABF2DB}" dt="2024-06-24T17:35:20.788" v="105" actId="47"/>
        <pc:sldMkLst>
          <pc:docMk/>
          <pc:sldMk cId="2874897878" sldId="475"/>
        </pc:sldMkLst>
      </pc:sldChg>
      <pc:sldChg chg="modSp mod ord">
        <pc:chgData name="Nikki Montgomery" userId="efa87260-9aa2-4734-9f99-13a9b7237563" providerId="ADAL" clId="{279BBD5F-EAF5-4DFF-96B6-B420F3ABF2DB}" dt="2024-06-24T18:28:31.635" v="312" actId="6549"/>
        <pc:sldMkLst>
          <pc:docMk/>
          <pc:sldMk cId="1252756736" sldId="476"/>
        </pc:sldMkLst>
        <pc:spChg chg="mod">
          <ac:chgData name="Nikki Montgomery" userId="efa87260-9aa2-4734-9f99-13a9b7237563" providerId="ADAL" clId="{279BBD5F-EAF5-4DFF-96B6-B420F3ABF2DB}" dt="2024-06-24T18:28:31.635" v="312" actId="6549"/>
          <ac:spMkLst>
            <pc:docMk/>
            <pc:sldMk cId="1252756736" sldId="476"/>
            <ac:spMk id="4" creationId="{67FEAFB2-7A93-E2C6-FF9B-B9124B568EE1}"/>
          </ac:spMkLst>
        </pc:spChg>
        <pc:grpChg chg="mod">
          <ac:chgData name="Nikki Montgomery" userId="efa87260-9aa2-4734-9f99-13a9b7237563" providerId="ADAL" clId="{279BBD5F-EAF5-4DFF-96B6-B420F3ABF2DB}" dt="2024-06-24T17:32:14.266" v="97" actId="1076"/>
          <ac:grpSpMkLst>
            <pc:docMk/>
            <pc:sldMk cId="1252756736" sldId="476"/>
            <ac:grpSpMk id="3" creationId="{986E274E-14AC-5DBF-9EE6-CD62DC921DC7}"/>
          </ac:grpSpMkLst>
        </pc:grpChg>
      </pc:sldChg>
      <pc:sldChg chg="modSp mod ord modNotesTx">
        <pc:chgData name="Nikki Montgomery" userId="efa87260-9aa2-4734-9f99-13a9b7237563" providerId="ADAL" clId="{279BBD5F-EAF5-4DFF-96B6-B420F3ABF2DB}" dt="2024-06-24T18:35:46.417" v="539" actId="2"/>
        <pc:sldMkLst>
          <pc:docMk/>
          <pc:sldMk cId="1714549589" sldId="477"/>
        </pc:sldMkLst>
        <pc:spChg chg="mod">
          <ac:chgData name="Nikki Montgomery" userId="efa87260-9aa2-4734-9f99-13a9b7237563" providerId="ADAL" clId="{279BBD5F-EAF5-4DFF-96B6-B420F3ABF2DB}" dt="2024-06-24T18:28:18.434" v="278" actId="20577"/>
          <ac:spMkLst>
            <pc:docMk/>
            <pc:sldMk cId="1714549589" sldId="477"/>
            <ac:spMk id="3" creationId="{5D403212-3783-F281-B394-C4330FA99259}"/>
          </ac:spMkLst>
        </pc:spChg>
        <pc:grpChg chg="mod">
          <ac:chgData name="Nikki Montgomery" userId="efa87260-9aa2-4734-9f99-13a9b7237563" providerId="ADAL" clId="{279BBD5F-EAF5-4DFF-96B6-B420F3ABF2DB}" dt="2024-06-24T17:29:37.476" v="85" actId="1036"/>
          <ac:grpSpMkLst>
            <pc:docMk/>
            <pc:sldMk cId="1714549589" sldId="477"/>
            <ac:grpSpMk id="2" creationId="{0BBB66F2-A3AB-B897-AE16-9C555AF189A0}"/>
          </ac:grpSpMkLst>
        </pc:grpChg>
      </pc:sldChg>
      <pc:sldChg chg="del">
        <pc:chgData name="Nikki Montgomery" userId="efa87260-9aa2-4734-9f99-13a9b7237563" providerId="ADAL" clId="{279BBD5F-EAF5-4DFF-96B6-B420F3ABF2DB}" dt="2024-06-24T17:35:20.788" v="105" actId="47"/>
        <pc:sldMkLst>
          <pc:docMk/>
          <pc:sldMk cId="315657215" sldId="522"/>
        </pc:sldMkLst>
      </pc:sldChg>
      <pc:sldChg chg="del">
        <pc:chgData name="Nikki Montgomery" userId="efa87260-9aa2-4734-9f99-13a9b7237563" providerId="ADAL" clId="{279BBD5F-EAF5-4DFF-96B6-B420F3ABF2DB}" dt="2024-06-24T17:35:20.788" v="105" actId="47"/>
        <pc:sldMkLst>
          <pc:docMk/>
          <pc:sldMk cId="3045744364" sldId="525"/>
        </pc:sldMkLst>
      </pc:sldChg>
      <pc:sldChg chg="addSp delSp modSp mod ord">
        <pc:chgData name="Nikki Montgomery" userId="efa87260-9aa2-4734-9f99-13a9b7237563" providerId="ADAL" clId="{279BBD5F-EAF5-4DFF-96B6-B420F3ABF2DB}" dt="2024-06-24T18:32:58.570" v="521"/>
        <pc:sldMkLst>
          <pc:docMk/>
          <pc:sldMk cId="1721708663" sldId="535"/>
        </pc:sldMkLst>
        <pc:spChg chg="mod">
          <ac:chgData name="Nikki Montgomery" userId="efa87260-9aa2-4734-9f99-13a9b7237563" providerId="ADAL" clId="{279BBD5F-EAF5-4DFF-96B6-B420F3ABF2DB}" dt="2024-06-24T18:26:31.591" v="251"/>
          <ac:spMkLst>
            <pc:docMk/>
            <pc:sldMk cId="1721708663" sldId="535"/>
            <ac:spMk id="2" creationId="{58BC2E3F-5744-401F-1FF2-A075EC281B78}"/>
          </ac:spMkLst>
        </pc:spChg>
        <pc:spChg chg="add del mod">
          <ac:chgData name="Nikki Montgomery" userId="efa87260-9aa2-4734-9f99-13a9b7237563" providerId="ADAL" clId="{279BBD5F-EAF5-4DFF-96B6-B420F3ABF2DB}" dt="2024-06-24T18:22:12.449" v="169"/>
          <ac:spMkLst>
            <pc:docMk/>
            <pc:sldMk cId="1721708663" sldId="535"/>
            <ac:spMk id="4" creationId="{A0B88C84-6154-5089-2FA8-E7E5D25C08D7}"/>
          </ac:spMkLst>
        </pc:spChg>
        <pc:spChg chg="mod">
          <ac:chgData name="Nikki Montgomery" userId="efa87260-9aa2-4734-9f99-13a9b7237563" providerId="ADAL" clId="{279BBD5F-EAF5-4DFF-96B6-B420F3ABF2DB}" dt="2024-06-24T18:26:50.001" v="253" actId="368"/>
          <ac:spMkLst>
            <pc:docMk/>
            <pc:sldMk cId="1721708663" sldId="535"/>
            <ac:spMk id="5" creationId="{DE5CB459-C49D-982F-B13C-69814B02628F}"/>
          </ac:spMkLst>
        </pc:spChg>
        <pc:picChg chg="add mod">
          <ac:chgData name="Nikki Montgomery" userId="efa87260-9aa2-4734-9f99-13a9b7237563" providerId="ADAL" clId="{279BBD5F-EAF5-4DFF-96B6-B420F3ABF2DB}" dt="2024-06-24T18:25:58.609" v="250" actId="208"/>
          <ac:picMkLst>
            <pc:docMk/>
            <pc:sldMk cId="1721708663" sldId="535"/>
            <ac:picMk id="7" creationId="{01DCB79C-3E42-38B8-40A9-EE9FBF12656B}"/>
          </ac:picMkLst>
        </pc:picChg>
        <pc:picChg chg="del">
          <ac:chgData name="Nikki Montgomery" userId="efa87260-9aa2-4734-9f99-13a9b7237563" providerId="ADAL" clId="{279BBD5F-EAF5-4DFF-96B6-B420F3ABF2DB}" dt="2024-06-24T18:07:03.756" v="167" actId="478"/>
          <ac:picMkLst>
            <pc:docMk/>
            <pc:sldMk cId="1721708663" sldId="535"/>
            <ac:picMk id="10" creationId="{C17C4705-84E3-647A-CA8B-6F304F4CC231}"/>
          </ac:picMkLst>
        </pc:picChg>
      </pc:sldChg>
      <pc:sldChg chg="del">
        <pc:chgData name="Nikki Montgomery" userId="efa87260-9aa2-4734-9f99-13a9b7237563" providerId="ADAL" clId="{279BBD5F-EAF5-4DFF-96B6-B420F3ABF2DB}" dt="2024-06-24T17:36:25.464" v="108" actId="47"/>
        <pc:sldMkLst>
          <pc:docMk/>
          <pc:sldMk cId="331006572" sldId="549"/>
        </pc:sldMkLst>
      </pc:sldChg>
      <pc:sldChg chg="modSp mod">
        <pc:chgData name="Nikki Montgomery" userId="efa87260-9aa2-4734-9f99-13a9b7237563" providerId="ADAL" clId="{279BBD5F-EAF5-4DFF-96B6-B420F3ABF2DB}" dt="2024-06-24T16:59:27.853" v="6" actId="20577"/>
        <pc:sldMkLst>
          <pc:docMk/>
          <pc:sldMk cId="4234565305" sldId="554"/>
        </pc:sldMkLst>
        <pc:spChg chg="mod">
          <ac:chgData name="Nikki Montgomery" userId="efa87260-9aa2-4734-9f99-13a9b7237563" providerId="ADAL" clId="{279BBD5F-EAF5-4DFF-96B6-B420F3ABF2DB}" dt="2024-06-24T16:59:27.853" v="6" actId="20577"/>
          <ac:spMkLst>
            <pc:docMk/>
            <pc:sldMk cId="4234565305" sldId="554"/>
            <ac:spMk id="5" creationId="{73E89021-2C17-E748-4665-8F0B4B1A0F44}"/>
          </ac:spMkLst>
        </pc:spChg>
      </pc:sldChg>
      <pc:sldChg chg="ord">
        <pc:chgData name="Nikki Montgomery" userId="efa87260-9aa2-4734-9f99-13a9b7237563" providerId="ADAL" clId="{279BBD5F-EAF5-4DFF-96B6-B420F3ABF2DB}" dt="2024-06-24T18:31:23.852" v="465"/>
        <pc:sldMkLst>
          <pc:docMk/>
          <pc:sldMk cId="97798157" sldId="555"/>
        </pc:sldMkLst>
      </pc:sldChg>
      <pc:sldChg chg="addSp delSp modSp mod ord">
        <pc:chgData name="Nikki Montgomery" userId="efa87260-9aa2-4734-9f99-13a9b7237563" providerId="ADAL" clId="{279BBD5F-EAF5-4DFF-96B6-B420F3ABF2DB}" dt="2024-06-24T18:32:58.570" v="521"/>
        <pc:sldMkLst>
          <pc:docMk/>
          <pc:sldMk cId="393428151" sldId="558"/>
        </pc:sldMkLst>
        <pc:picChg chg="add mod modCrop">
          <ac:chgData name="Nikki Montgomery" userId="efa87260-9aa2-4734-9f99-13a9b7237563" providerId="ADAL" clId="{279BBD5F-EAF5-4DFF-96B6-B420F3ABF2DB}" dt="2024-06-24T17:03:46.076" v="14" actId="1076"/>
          <ac:picMkLst>
            <pc:docMk/>
            <pc:sldMk cId="393428151" sldId="558"/>
            <ac:picMk id="2" creationId="{7859A96C-8AF1-FDA2-EF22-D6261A6880E1}"/>
          </ac:picMkLst>
        </pc:picChg>
        <pc:picChg chg="del">
          <ac:chgData name="Nikki Montgomery" userId="efa87260-9aa2-4734-9f99-13a9b7237563" providerId="ADAL" clId="{279BBD5F-EAF5-4DFF-96B6-B420F3ABF2DB}" dt="2024-06-24T17:03:24.590" v="10" actId="478"/>
          <ac:picMkLst>
            <pc:docMk/>
            <pc:sldMk cId="393428151" sldId="558"/>
            <ac:picMk id="3" creationId="{FAA0FD4E-E2C7-47D5-BF70-209AA016E3A4}"/>
          </ac:picMkLst>
        </pc:picChg>
      </pc:sldChg>
      <pc:sldChg chg="del">
        <pc:chgData name="Nikki Montgomery" userId="efa87260-9aa2-4734-9f99-13a9b7237563" providerId="ADAL" clId="{279BBD5F-EAF5-4DFF-96B6-B420F3ABF2DB}" dt="2024-06-24T17:38:27.370" v="135" actId="47"/>
        <pc:sldMkLst>
          <pc:docMk/>
          <pc:sldMk cId="3903891477" sldId="560"/>
        </pc:sldMkLst>
      </pc:sldChg>
      <pc:sldChg chg="del">
        <pc:chgData name="Nikki Montgomery" userId="efa87260-9aa2-4734-9f99-13a9b7237563" providerId="ADAL" clId="{279BBD5F-EAF5-4DFF-96B6-B420F3ABF2DB}" dt="2024-06-24T17:35:00.815" v="104" actId="47"/>
        <pc:sldMkLst>
          <pc:docMk/>
          <pc:sldMk cId="919211246" sldId="561"/>
        </pc:sldMkLst>
      </pc:sldChg>
      <pc:sldChg chg="del">
        <pc:chgData name="Nikki Montgomery" userId="efa87260-9aa2-4734-9f99-13a9b7237563" providerId="ADAL" clId="{279BBD5F-EAF5-4DFF-96B6-B420F3ABF2DB}" dt="2024-06-24T17:35:20.788" v="105" actId="47"/>
        <pc:sldMkLst>
          <pc:docMk/>
          <pc:sldMk cId="1487379639" sldId="562"/>
        </pc:sldMkLst>
      </pc:sldChg>
      <pc:sldChg chg="del">
        <pc:chgData name="Nikki Montgomery" userId="efa87260-9aa2-4734-9f99-13a9b7237563" providerId="ADAL" clId="{279BBD5F-EAF5-4DFF-96B6-B420F3ABF2DB}" dt="2024-06-24T17:35:20.788" v="105" actId="47"/>
        <pc:sldMkLst>
          <pc:docMk/>
          <pc:sldMk cId="1763843115" sldId="563"/>
        </pc:sldMkLst>
      </pc:sldChg>
      <pc:sldChg chg="del">
        <pc:chgData name="Nikki Montgomery" userId="efa87260-9aa2-4734-9f99-13a9b7237563" providerId="ADAL" clId="{279BBD5F-EAF5-4DFF-96B6-B420F3ABF2DB}" dt="2024-06-24T17:35:20.788" v="105" actId="47"/>
        <pc:sldMkLst>
          <pc:docMk/>
          <pc:sldMk cId="405157922" sldId="564"/>
        </pc:sldMkLst>
      </pc:sldChg>
      <pc:sldChg chg="modSp mod ord">
        <pc:chgData name="Nikki Montgomery" userId="efa87260-9aa2-4734-9f99-13a9b7237563" providerId="ADAL" clId="{279BBD5F-EAF5-4DFF-96B6-B420F3ABF2DB}" dt="2024-06-24T18:29:27.440" v="396" actId="20577"/>
        <pc:sldMkLst>
          <pc:docMk/>
          <pc:sldMk cId="4272124366" sldId="565"/>
        </pc:sldMkLst>
        <pc:spChg chg="mod">
          <ac:chgData name="Nikki Montgomery" userId="efa87260-9aa2-4734-9f99-13a9b7237563" providerId="ADAL" clId="{279BBD5F-EAF5-4DFF-96B6-B420F3ABF2DB}" dt="2024-06-24T18:29:27.440" v="396" actId="20577"/>
          <ac:spMkLst>
            <pc:docMk/>
            <pc:sldMk cId="4272124366" sldId="565"/>
            <ac:spMk id="4" creationId="{F7ED9671-F377-6D06-1A0F-1D4D20C45960}"/>
          </ac:spMkLst>
        </pc:spChg>
      </pc:sldChg>
      <pc:sldChg chg="modSp mod ord">
        <pc:chgData name="Nikki Montgomery" userId="efa87260-9aa2-4734-9f99-13a9b7237563" providerId="ADAL" clId="{279BBD5F-EAF5-4DFF-96B6-B420F3ABF2DB}" dt="2024-06-24T18:29:45.960" v="441" actId="20577"/>
        <pc:sldMkLst>
          <pc:docMk/>
          <pc:sldMk cId="1228616405" sldId="566"/>
        </pc:sldMkLst>
        <pc:spChg chg="mod">
          <ac:chgData name="Nikki Montgomery" userId="efa87260-9aa2-4734-9f99-13a9b7237563" providerId="ADAL" clId="{279BBD5F-EAF5-4DFF-96B6-B420F3ABF2DB}" dt="2024-06-24T18:29:45.960" v="441" actId="20577"/>
          <ac:spMkLst>
            <pc:docMk/>
            <pc:sldMk cId="1228616405" sldId="566"/>
            <ac:spMk id="4" creationId="{F7ED9671-F377-6D06-1A0F-1D4D20C45960}"/>
          </ac:spMkLst>
        </pc:spChg>
      </pc:sldChg>
      <pc:sldChg chg="modSp mod ord">
        <pc:chgData name="Nikki Montgomery" userId="efa87260-9aa2-4734-9f99-13a9b7237563" providerId="ADAL" clId="{279BBD5F-EAF5-4DFF-96B6-B420F3ABF2DB}" dt="2024-06-24T18:29:38.704" v="418" actId="20577"/>
        <pc:sldMkLst>
          <pc:docMk/>
          <pc:sldMk cId="1160564118" sldId="567"/>
        </pc:sldMkLst>
        <pc:spChg chg="mod">
          <ac:chgData name="Nikki Montgomery" userId="efa87260-9aa2-4734-9f99-13a9b7237563" providerId="ADAL" clId="{279BBD5F-EAF5-4DFF-96B6-B420F3ABF2DB}" dt="2024-06-24T18:29:38.704" v="418" actId="20577"/>
          <ac:spMkLst>
            <pc:docMk/>
            <pc:sldMk cId="1160564118" sldId="567"/>
            <ac:spMk id="4" creationId="{F7ED9671-F377-6D06-1A0F-1D4D20C45960}"/>
          </ac:spMkLst>
        </pc:spChg>
      </pc:sldChg>
      <pc:sldChg chg="modSp mod ord">
        <pc:chgData name="Nikki Montgomery" userId="efa87260-9aa2-4734-9f99-13a9b7237563" providerId="ADAL" clId="{279BBD5F-EAF5-4DFF-96B6-B420F3ABF2DB}" dt="2024-06-24T18:29:52.624" v="456" actId="20577"/>
        <pc:sldMkLst>
          <pc:docMk/>
          <pc:sldMk cId="3270314924" sldId="568"/>
        </pc:sldMkLst>
        <pc:spChg chg="mod">
          <ac:chgData name="Nikki Montgomery" userId="efa87260-9aa2-4734-9f99-13a9b7237563" providerId="ADAL" clId="{279BBD5F-EAF5-4DFF-96B6-B420F3ABF2DB}" dt="2024-06-24T18:29:52.624" v="456" actId="20577"/>
          <ac:spMkLst>
            <pc:docMk/>
            <pc:sldMk cId="3270314924" sldId="568"/>
            <ac:spMk id="4" creationId="{F7ED9671-F377-6D06-1A0F-1D4D20C45960}"/>
          </ac:spMkLst>
        </pc:spChg>
      </pc:sldChg>
      <pc:sldChg chg="del">
        <pc:chgData name="Nikki Montgomery" userId="efa87260-9aa2-4734-9f99-13a9b7237563" providerId="ADAL" clId="{279BBD5F-EAF5-4DFF-96B6-B420F3ABF2DB}" dt="2024-06-24T17:35:20.788" v="105" actId="47"/>
        <pc:sldMkLst>
          <pc:docMk/>
          <pc:sldMk cId="3341411393" sldId="569"/>
        </pc:sldMkLst>
      </pc:sldChg>
      <pc:sldChg chg="del">
        <pc:chgData name="Nikki Montgomery" userId="efa87260-9aa2-4734-9f99-13a9b7237563" providerId="ADAL" clId="{279BBD5F-EAF5-4DFF-96B6-B420F3ABF2DB}" dt="2024-06-24T17:35:20.788" v="105" actId="47"/>
        <pc:sldMkLst>
          <pc:docMk/>
          <pc:sldMk cId="4084350466" sldId="570"/>
        </pc:sldMkLst>
      </pc:sldChg>
      <pc:sldChg chg="del">
        <pc:chgData name="Nikki Montgomery" userId="efa87260-9aa2-4734-9f99-13a9b7237563" providerId="ADAL" clId="{279BBD5F-EAF5-4DFF-96B6-B420F3ABF2DB}" dt="2024-06-24T17:35:20.788" v="105" actId="47"/>
        <pc:sldMkLst>
          <pc:docMk/>
          <pc:sldMk cId="2376863534" sldId="571"/>
        </pc:sldMkLst>
      </pc:sldChg>
      <pc:sldChg chg="addSp delSp modSp del mod modClrScheme chgLayout">
        <pc:chgData name="Nikki Montgomery" userId="efa87260-9aa2-4734-9f99-13a9b7237563" providerId="ADAL" clId="{279BBD5F-EAF5-4DFF-96B6-B420F3ABF2DB}" dt="2024-06-24T17:30:23.816" v="88" actId="47"/>
        <pc:sldMkLst>
          <pc:docMk/>
          <pc:sldMk cId="1345142424" sldId="572"/>
        </pc:sldMkLst>
        <pc:spChg chg="mod ord">
          <ac:chgData name="Nikki Montgomery" userId="efa87260-9aa2-4734-9f99-13a9b7237563" providerId="ADAL" clId="{279BBD5F-EAF5-4DFF-96B6-B420F3ABF2DB}" dt="2024-06-24T17:05:35.387" v="24" actId="700"/>
          <ac:spMkLst>
            <pc:docMk/>
            <pc:sldMk cId="1345142424" sldId="572"/>
            <ac:spMk id="2" creationId="{037803FE-179A-C558-753E-11AAB4104CF9}"/>
          </ac:spMkLst>
        </pc:spChg>
        <pc:spChg chg="add del mod">
          <ac:chgData name="Nikki Montgomery" userId="efa87260-9aa2-4734-9f99-13a9b7237563" providerId="ADAL" clId="{279BBD5F-EAF5-4DFF-96B6-B420F3ABF2DB}" dt="2024-06-24T17:05:35.387" v="24" actId="700"/>
          <ac:spMkLst>
            <pc:docMk/>
            <pc:sldMk cId="1345142424" sldId="572"/>
            <ac:spMk id="4" creationId="{B31A0A5D-7A67-20BD-C8C3-DF7C09457648}"/>
          </ac:spMkLst>
        </pc:spChg>
        <pc:spChg chg="add mod">
          <ac:chgData name="Nikki Montgomery" userId="efa87260-9aa2-4734-9f99-13a9b7237563" providerId="ADAL" clId="{279BBD5F-EAF5-4DFF-96B6-B420F3ABF2DB}" dt="2024-06-24T17:06:00.881" v="30" actId="478"/>
          <ac:spMkLst>
            <pc:docMk/>
            <pc:sldMk cId="1345142424" sldId="572"/>
            <ac:spMk id="6" creationId="{83DE26B2-C57C-990B-7556-4267F544AF88}"/>
          </ac:spMkLst>
        </pc:spChg>
        <pc:picChg chg="del mod ord modCrop">
          <ac:chgData name="Nikki Montgomery" userId="efa87260-9aa2-4734-9f99-13a9b7237563" providerId="ADAL" clId="{279BBD5F-EAF5-4DFF-96B6-B420F3ABF2DB}" dt="2024-06-24T17:06:00.881" v="30" actId="478"/>
          <ac:picMkLst>
            <pc:docMk/>
            <pc:sldMk cId="1345142424" sldId="572"/>
            <ac:picMk id="7" creationId="{67A213E1-5739-D1F8-1029-67A98A4CF3E2}"/>
          </ac:picMkLst>
        </pc:picChg>
        <pc:picChg chg="del">
          <ac:chgData name="Nikki Montgomery" userId="efa87260-9aa2-4734-9f99-13a9b7237563" providerId="ADAL" clId="{279BBD5F-EAF5-4DFF-96B6-B420F3ABF2DB}" dt="2024-06-24T17:05:16.540" v="22" actId="478"/>
          <ac:picMkLst>
            <pc:docMk/>
            <pc:sldMk cId="1345142424" sldId="572"/>
            <ac:picMk id="10" creationId="{4B105E7D-BAA5-2866-FD9F-918DC504FE63}"/>
          </ac:picMkLst>
        </pc:picChg>
      </pc:sldChg>
      <pc:sldChg chg="del">
        <pc:chgData name="Nikki Montgomery" userId="efa87260-9aa2-4734-9f99-13a9b7237563" providerId="ADAL" clId="{279BBD5F-EAF5-4DFF-96B6-B420F3ABF2DB}" dt="2024-06-24T17:35:20.788" v="105" actId="47"/>
        <pc:sldMkLst>
          <pc:docMk/>
          <pc:sldMk cId="1225329776" sldId="573"/>
        </pc:sldMkLst>
      </pc:sldChg>
      <pc:sldChg chg="del">
        <pc:chgData name="Nikki Montgomery" userId="efa87260-9aa2-4734-9f99-13a9b7237563" providerId="ADAL" clId="{279BBD5F-EAF5-4DFF-96B6-B420F3ABF2DB}" dt="2024-06-24T17:35:20.788" v="105" actId="47"/>
        <pc:sldMkLst>
          <pc:docMk/>
          <pc:sldMk cId="1408828511" sldId="574"/>
        </pc:sldMkLst>
      </pc:sldChg>
      <pc:sldChg chg="del">
        <pc:chgData name="Nikki Montgomery" userId="efa87260-9aa2-4734-9f99-13a9b7237563" providerId="ADAL" clId="{279BBD5F-EAF5-4DFF-96B6-B420F3ABF2DB}" dt="2024-06-24T17:35:20.788" v="105" actId="47"/>
        <pc:sldMkLst>
          <pc:docMk/>
          <pc:sldMk cId="2960581675" sldId="575"/>
        </pc:sldMkLst>
      </pc:sldChg>
      <pc:sldChg chg="del">
        <pc:chgData name="Nikki Montgomery" userId="efa87260-9aa2-4734-9f99-13a9b7237563" providerId="ADAL" clId="{279BBD5F-EAF5-4DFF-96B6-B420F3ABF2DB}" dt="2024-06-24T17:35:20.788" v="105" actId="47"/>
        <pc:sldMkLst>
          <pc:docMk/>
          <pc:sldMk cId="500843931" sldId="576"/>
        </pc:sldMkLst>
      </pc:sldChg>
      <pc:sldChg chg="del">
        <pc:chgData name="Nikki Montgomery" userId="efa87260-9aa2-4734-9f99-13a9b7237563" providerId="ADAL" clId="{279BBD5F-EAF5-4DFF-96B6-B420F3ABF2DB}" dt="2024-06-24T17:35:20.788" v="105" actId="47"/>
        <pc:sldMkLst>
          <pc:docMk/>
          <pc:sldMk cId="782832942" sldId="577"/>
        </pc:sldMkLst>
      </pc:sldChg>
      <pc:sldChg chg="del">
        <pc:chgData name="Nikki Montgomery" userId="efa87260-9aa2-4734-9f99-13a9b7237563" providerId="ADAL" clId="{279BBD5F-EAF5-4DFF-96B6-B420F3ABF2DB}" dt="2024-06-24T18:23:30.928" v="175" actId="47"/>
        <pc:sldMkLst>
          <pc:docMk/>
          <pc:sldMk cId="2619277351" sldId="578"/>
        </pc:sldMkLst>
      </pc:sldChg>
      <pc:sldChg chg="del">
        <pc:chgData name="Nikki Montgomery" userId="efa87260-9aa2-4734-9f99-13a9b7237563" providerId="ADAL" clId="{279BBD5F-EAF5-4DFF-96B6-B420F3ABF2DB}" dt="2024-06-24T18:23:34.029" v="176" actId="47"/>
        <pc:sldMkLst>
          <pc:docMk/>
          <pc:sldMk cId="27081013" sldId="579"/>
        </pc:sldMkLst>
      </pc:sldChg>
      <pc:sldChg chg="del">
        <pc:chgData name="Nikki Montgomery" userId="efa87260-9aa2-4734-9f99-13a9b7237563" providerId="ADAL" clId="{279BBD5F-EAF5-4DFF-96B6-B420F3ABF2DB}" dt="2024-06-24T18:23:40.363" v="177" actId="47"/>
        <pc:sldMkLst>
          <pc:docMk/>
          <pc:sldMk cId="2940230632" sldId="580"/>
        </pc:sldMkLst>
      </pc:sldChg>
      <pc:sldChg chg="modSp mod ord">
        <pc:chgData name="Nikki Montgomery" userId="efa87260-9aa2-4734-9f99-13a9b7237563" providerId="ADAL" clId="{279BBD5F-EAF5-4DFF-96B6-B420F3ABF2DB}" dt="2024-06-24T18:32:58.570" v="521"/>
        <pc:sldMkLst>
          <pc:docMk/>
          <pc:sldMk cId="3748232123" sldId="581"/>
        </pc:sldMkLst>
        <pc:spChg chg="mod">
          <ac:chgData name="Nikki Montgomery" userId="efa87260-9aa2-4734-9f99-13a9b7237563" providerId="ADAL" clId="{279BBD5F-EAF5-4DFF-96B6-B420F3ABF2DB}" dt="2024-06-24T18:24:10.089" v="181"/>
          <ac:spMkLst>
            <pc:docMk/>
            <pc:sldMk cId="3748232123" sldId="581"/>
            <ac:spMk id="2" creationId="{1F0D85B0-663F-D5C6-59A1-E6D2F22B3D4B}"/>
          </ac:spMkLst>
        </pc:spChg>
        <pc:spChg chg="mod">
          <ac:chgData name="Nikki Montgomery" userId="efa87260-9aa2-4734-9f99-13a9b7237563" providerId="ADAL" clId="{279BBD5F-EAF5-4DFF-96B6-B420F3ABF2DB}" dt="2024-06-24T18:23:59.298" v="180" actId="27636"/>
          <ac:spMkLst>
            <pc:docMk/>
            <pc:sldMk cId="3748232123" sldId="581"/>
            <ac:spMk id="7" creationId="{191426A7-ED56-0FA5-9076-17A42A99EEFE}"/>
          </ac:spMkLst>
        </pc:spChg>
      </pc:sldChg>
      <pc:sldChg chg="modSp ord">
        <pc:chgData name="Nikki Montgomery" userId="efa87260-9aa2-4734-9f99-13a9b7237563" providerId="ADAL" clId="{279BBD5F-EAF5-4DFF-96B6-B420F3ABF2DB}" dt="2024-06-24T18:32:58.570" v="521"/>
        <pc:sldMkLst>
          <pc:docMk/>
          <pc:sldMk cId="2604631683" sldId="582"/>
        </pc:sldMkLst>
        <pc:spChg chg="mod">
          <ac:chgData name="Nikki Montgomery" userId="efa87260-9aa2-4734-9f99-13a9b7237563" providerId="ADAL" clId="{279BBD5F-EAF5-4DFF-96B6-B420F3ABF2DB}" dt="2024-06-24T18:24:17.282" v="182"/>
          <ac:spMkLst>
            <pc:docMk/>
            <pc:sldMk cId="2604631683" sldId="582"/>
            <ac:spMk id="2" creationId="{1F0D85B0-663F-D5C6-59A1-E6D2F22B3D4B}"/>
          </ac:spMkLst>
        </pc:spChg>
      </pc:sldChg>
      <pc:sldChg chg="del">
        <pc:chgData name="Nikki Montgomery" userId="efa87260-9aa2-4734-9f99-13a9b7237563" providerId="ADAL" clId="{279BBD5F-EAF5-4DFF-96B6-B420F3ABF2DB}" dt="2024-06-24T18:24:25.786" v="183" actId="47"/>
        <pc:sldMkLst>
          <pc:docMk/>
          <pc:sldMk cId="2399367087" sldId="583"/>
        </pc:sldMkLst>
      </pc:sldChg>
      <pc:sldChg chg="modSp mod ord">
        <pc:chgData name="Nikki Montgomery" userId="efa87260-9aa2-4734-9f99-13a9b7237563" providerId="ADAL" clId="{279BBD5F-EAF5-4DFF-96B6-B420F3ABF2DB}" dt="2024-06-24T18:32:58.570" v="521"/>
        <pc:sldMkLst>
          <pc:docMk/>
          <pc:sldMk cId="3615944189" sldId="584"/>
        </pc:sldMkLst>
        <pc:spChg chg="mod">
          <ac:chgData name="Nikki Montgomery" userId="efa87260-9aa2-4734-9f99-13a9b7237563" providerId="ADAL" clId="{279BBD5F-EAF5-4DFF-96B6-B420F3ABF2DB}" dt="2024-06-24T18:24:40.494" v="196"/>
          <ac:spMkLst>
            <pc:docMk/>
            <pc:sldMk cId="3615944189" sldId="584"/>
            <ac:spMk id="2" creationId="{AE87281C-2F5C-027B-7ABC-86B912AAD31E}"/>
          </ac:spMkLst>
        </pc:spChg>
        <pc:spChg chg="mod">
          <ac:chgData name="Nikki Montgomery" userId="efa87260-9aa2-4734-9f99-13a9b7237563" providerId="ADAL" clId="{279BBD5F-EAF5-4DFF-96B6-B420F3ABF2DB}" dt="2024-06-24T18:24:34.919" v="195" actId="1035"/>
          <ac:spMkLst>
            <pc:docMk/>
            <pc:sldMk cId="3615944189" sldId="584"/>
            <ac:spMk id="3" creationId="{B9AB0E1D-5690-B421-EF93-84EA19A45E50}"/>
          </ac:spMkLst>
        </pc:spChg>
        <pc:spChg chg="mod">
          <ac:chgData name="Nikki Montgomery" userId="efa87260-9aa2-4734-9f99-13a9b7237563" providerId="ADAL" clId="{279BBD5F-EAF5-4DFF-96B6-B420F3ABF2DB}" dt="2024-06-24T18:25:28.805" v="247" actId="20577"/>
          <ac:spMkLst>
            <pc:docMk/>
            <pc:sldMk cId="3615944189" sldId="584"/>
            <ac:spMk id="4" creationId="{C7946688-82B9-5E05-1969-D38DF963F54C}"/>
          </ac:spMkLst>
        </pc:spChg>
      </pc:sldChg>
      <pc:sldChg chg="del">
        <pc:chgData name="Nikki Montgomery" userId="efa87260-9aa2-4734-9f99-13a9b7237563" providerId="ADAL" clId="{279BBD5F-EAF5-4DFF-96B6-B420F3ABF2DB}" dt="2024-06-24T18:30:03.968" v="457" actId="47"/>
        <pc:sldMkLst>
          <pc:docMk/>
          <pc:sldMk cId="810671298" sldId="585"/>
        </pc:sldMkLst>
      </pc:sldChg>
      <pc:sldChg chg="modSp mod ord">
        <pc:chgData name="Nikki Montgomery" userId="efa87260-9aa2-4734-9f99-13a9b7237563" providerId="ADAL" clId="{279BBD5F-EAF5-4DFF-96B6-B420F3ABF2DB}" dt="2024-06-24T18:28:49.460" v="350" actId="6549"/>
        <pc:sldMkLst>
          <pc:docMk/>
          <pc:sldMk cId="1145747331" sldId="586"/>
        </pc:sldMkLst>
        <pc:spChg chg="mod">
          <ac:chgData name="Nikki Montgomery" userId="efa87260-9aa2-4734-9f99-13a9b7237563" providerId="ADAL" clId="{279BBD5F-EAF5-4DFF-96B6-B420F3ABF2DB}" dt="2024-06-24T18:28:49.460" v="350" actId="6549"/>
          <ac:spMkLst>
            <pc:docMk/>
            <pc:sldMk cId="1145747331" sldId="586"/>
            <ac:spMk id="4" creationId="{67FEAFB2-7A93-E2C6-FF9B-B9124B568EE1}"/>
          </ac:spMkLst>
        </pc:spChg>
      </pc:sldChg>
      <pc:sldChg chg="modSp mod ord">
        <pc:chgData name="Nikki Montgomery" userId="efa87260-9aa2-4734-9f99-13a9b7237563" providerId="ADAL" clId="{279BBD5F-EAF5-4DFF-96B6-B420F3ABF2DB}" dt="2024-06-24T18:28:58.834" v="363" actId="20577"/>
        <pc:sldMkLst>
          <pc:docMk/>
          <pc:sldMk cId="2484386646" sldId="587"/>
        </pc:sldMkLst>
        <pc:spChg chg="mod">
          <ac:chgData name="Nikki Montgomery" userId="efa87260-9aa2-4734-9f99-13a9b7237563" providerId="ADAL" clId="{279BBD5F-EAF5-4DFF-96B6-B420F3ABF2DB}" dt="2024-06-24T18:28:58.834" v="363" actId="20577"/>
          <ac:spMkLst>
            <pc:docMk/>
            <pc:sldMk cId="2484386646" sldId="587"/>
            <ac:spMk id="4" creationId="{67FEAFB2-7A93-E2C6-FF9B-B9124B568EE1}"/>
          </ac:spMkLst>
        </pc:spChg>
        <pc:picChg chg="mod">
          <ac:chgData name="Nikki Montgomery" userId="efa87260-9aa2-4734-9f99-13a9b7237563" providerId="ADAL" clId="{279BBD5F-EAF5-4DFF-96B6-B420F3ABF2DB}" dt="2024-06-24T17:32:28.087" v="99" actId="14100"/>
          <ac:picMkLst>
            <pc:docMk/>
            <pc:sldMk cId="2484386646" sldId="587"/>
            <ac:picMk id="7" creationId="{7A352CC1-C20C-E7EF-4E67-62DBF32FB074}"/>
          </ac:picMkLst>
        </pc:picChg>
      </pc:sldChg>
      <pc:sldChg chg="delSp modSp mod ord">
        <pc:chgData name="Nikki Montgomery" userId="efa87260-9aa2-4734-9f99-13a9b7237563" providerId="ADAL" clId="{279BBD5F-EAF5-4DFF-96B6-B420F3ABF2DB}" dt="2024-06-24T18:33:53.847" v="526" actId="207"/>
        <pc:sldMkLst>
          <pc:docMk/>
          <pc:sldMk cId="109545048" sldId="588"/>
        </pc:sldMkLst>
        <pc:spChg chg="mod">
          <ac:chgData name="Nikki Montgomery" userId="efa87260-9aa2-4734-9f99-13a9b7237563" providerId="ADAL" clId="{279BBD5F-EAF5-4DFF-96B6-B420F3ABF2DB}" dt="2024-06-24T18:30:33.256" v="461"/>
          <ac:spMkLst>
            <pc:docMk/>
            <pc:sldMk cId="109545048" sldId="588"/>
            <ac:spMk id="4" creationId="{67FEAFB2-7A93-E2C6-FF9B-B9124B568EE1}"/>
          </ac:spMkLst>
        </pc:spChg>
        <pc:graphicFrameChg chg="modGraphic">
          <ac:chgData name="Nikki Montgomery" userId="efa87260-9aa2-4734-9f99-13a9b7237563" providerId="ADAL" clId="{279BBD5F-EAF5-4DFF-96B6-B420F3ABF2DB}" dt="2024-06-24T18:33:53.847" v="526" actId="207"/>
          <ac:graphicFrameMkLst>
            <pc:docMk/>
            <pc:sldMk cId="109545048" sldId="588"/>
            <ac:graphicFrameMk id="11" creationId="{2869963B-C464-8279-6C78-D936DC343469}"/>
          </ac:graphicFrameMkLst>
        </pc:graphicFrameChg>
        <pc:picChg chg="del">
          <ac:chgData name="Nikki Montgomery" userId="efa87260-9aa2-4734-9f99-13a9b7237563" providerId="ADAL" clId="{279BBD5F-EAF5-4DFF-96B6-B420F3ABF2DB}" dt="2024-06-24T18:30:11.711" v="458" actId="478"/>
          <ac:picMkLst>
            <pc:docMk/>
            <pc:sldMk cId="109545048" sldId="588"/>
            <ac:picMk id="12" creationId="{B62B4795-A027-22AE-3724-DE2BB40C1BFC}"/>
          </ac:picMkLst>
        </pc:picChg>
      </pc:sldChg>
      <pc:sldChg chg="modSp mod ord">
        <pc:chgData name="Nikki Montgomery" userId="efa87260-9aa2-4734-9f99-13a9b7237563" providerId="ADAL" clId="{279BBD5F-EAF5-4DFF-96B6-B420F3ABF2DB}" dt="2024-06-24T18:27:37.279" v="261" actId="20577"/>
        <pc:sldMkLst>
          <pc:docMk/>
          <pc:sldMk cId="1858395402" sldId="589"/>
        </pc:sldMkLst>
        <pc:spChg chg="mod">
          <ac:chgData name="Nikki Montgomery" userId="efa87260-9aa2-4734-9f99-13a9b7237563" providerId="ADAL" clId="{279BBD5F-EAF5-4DFF-96B6-B420F3ABF2DB}" dt="2024-06-24T18:27:37.279" v="261" actId="20577"/>
          <ac:spMkLst>
            <pc:docMk/>
            <pc:sldMk cId="1858395402" sldId="589"/>
            <ac:spMk id="2" creationId="{7AB1A9F3-7C34-8F2A-EF0A-1CB965806750}"/>
          </ac:spMkLst>
        </pc:spChg>
        <pc:picChg chg="mod">
          <ac:chgData name="Nikki Montgomery" userId="efa87260-9aa2-4734-9f99-13a9b7237563" providerId="ADAL" clId="{279BBD5F-EAF5-4DFF-96B6-B420F3ABF2DB}" dt="2024-06-24T17:33:48.932" v="101" actId="1076"/>
          <ac:picMkLst>
            <pc:docMk/>
            <pc:sldMk cId="1858395402" sldId="589"/>
            <ac:picMk id="4" creationId="{EBB7B577-2140-6D23-FD16-9906AF345EBC}"/>
          </ac:picMkLst>
        </pc:picChg>
      </pc:sldChg>
      <pc:sldChg chg="ord">
        <pc:chgData name="Nikki Montgomery" userId="efa87260-9aa2-4734-9f99-13a9b7237563" providerId="ADAL" clId="{279BBD5F-EAF5-4DFF-96B6-B420F3ABF2DB}" dt="2024-06-24T18:34:27.640" v="528"/>
        <pc:sldMkLst>
          <pc:docMk/>
          <pc:sldMk cId="3627815150" sldId="590"/>
        </pc:sldMkLst>
      </pc:sldChg>
      <pc:sldChg chg="del">
        <pc:chgData name="Nikki Montgomery" userId="efa87260-9aa2-4734-9f99-13a9b7237563" providerId="ADAL" clId="{279BBD5F-EAF5-4DFF-96B6-B420F3ABF2DB}" dt="2024-06-24T18:34:51.622" v="529" actId="47"/>
        <pc:sldMkLst>
          <pc:docMk/>
          <pc:sldMk cId="2502656067" sldId="591"/>
        </pc:sldMkLst>
      </pc:sldChg>
      <pc:sldChg chg="addSp delSp modSp del mod">
        <pc:chgData name="Nikki Montgomery" userId="efa87260-9aa2-4734-9f99-13a9b7237563" providerId="ADAL" clId="{279BBD5F-EAF5-4DFF-96B6-B420F3ABF2DB}" dt="2024-06-24T18:34:55.589" v="530" actId="47"/>
        <pc:sldMkLst>
          <pc:docMk/>
          <pc:sldMk cId="3140558637" sldId="592"/>
        </pc:sldMkLst>
        <pc:spChg chg="add del mod">
          <ac:chgData name="Nikki Montgomery" userId="efa87260-9aa2-4734-9f99-13a9b7237563" providerId="ADAL" clId="{279BBD5F-EAF5-4DFF-96B6-B420F3ABF2DB}" dt="2024-06-24T18:22:34.993" v="172"/>
          <ac:spMkLst>
            <pc:docMk/>
            <pc:sldMk cId="3140558637" sldId="592"/>
            <ac:spMk id="6" creationId="{7DEAF39C-6B30-91DD-A599-9D7B3197A863}"/>
          </ac:spMkLst>
        </pc:spChg>
        <pc:picChg chg="del">
          <ac:chgData name="Nikki Montgomery" userId="efa87260-9aa2-4734-9f99-13a9b7237563" providerId="ADAL" clId="{279BBD5F-EAF5-4DFF-96B6-B420F3ABF2DB}" dt="2024-06-24T18:19:32.927" v="168" actId="478"/>
          <ac:picMkLst>
            <pc:docMk/>
            <pc:sldMk cId="3140558637" sldId="592"/>
            <ac:picMk id="5" creationId="{24BBE252-85AF-0BF9-1D7B-E027C3BFA388}"/>
          </ac:picMkLst>
        </pc:picChg>
        <pc:picChg chg="add mod">
          <ac:chgData name="Nikki Montgomery" userId="efa87260-9aa2-4734-9f99-13a9b7237563" providerId="ADAL" clId="{279BBD5F-EAF5-4DFF-96B6-B420F3ABF2DB}" dt="2024-06-24T18:22:36.086" v="174" actId="962"/>
          <ac:picMkLst>
            <pc:docMk/>
            <pc:sldMk cId="3140558637" sldId="592"/>
            <ac:picMk id="8" creationId="{1BDC9295-F09C-FD84-0670-ACBE599B13BE}"/>
          </ac:picMkLst>
        </pc:picChg>
      </pc:sldChg>
      <pc:sldChg chg="modSp del mod">
        <pc:chgData name="Nikki Montgomery" userId="efa87260-9aa2-4734-9f99-13a9b7237563" providerId="ADAL" clId="{279BBD5F-EAF5-4DFF-96B6-B420F3ABF2DB}" dt="2024-06-24T18:34:57.301" v="531" actId="47"/>
        <pc:sldMkLst>
          <pc:docMk/>
          <pc:sldMk cId="2819391109" sldId="593"/>
        </pc:sldMkLst>
        <pc:spChg chg="mod">
          <ac:chgData name="Nikki Montgomery" userId="efa87260-9aa2-4734-9f99-13a9b7237563" providerId="ADAL" clId="{279BBD5F-EAF5-4DFF-96B6-B420F3ABF2DB}" dt="2024-06-24T17:36:58.621" v="124" actId="1035"/>
          <ac:spMkLst>
            <pc:docMk/>
            <pc:sldMk cId="2819391109" sldId="593"/>
            <ac:spMk id="3" creationId="{2424C920-D9D0-A23A-BB57-DFE7813AB7CC}"/>
          </ac:spMkLst>
        </pc:spChg>
        <pc:spChg chg="mod">
          <ac:chgData name="Nikki Montgomery" userId="efa87260-9aa2-4734-9f99-13a9b7237563" providerId="ADAL" clId="{279BBD5F-EAF5-4DFF-96B6-B420F3ABF2DB}" dt="2024-06-24T17:36:58.621" v="124" actId="1035"/>
          <ac:spMkLst>
            <pc:docMk/>
            <pc:sldMk cId="2819391109" sldId="593"/>
            <ac:spMk id="4" creationId="{8326CE86-4FB4-C3C0-93AB-389B8B1FE9C4}"/>
          </ac:spMkLst>
        </pc:spChg>
      </pc:sldChg>
      <pc:sldChg chg="del">
        <pc:chgData name="Nikki Montgomery" userId="efa87260-9aa2-4734-9f99-13a9b7237563" providerId="ADAL" clId="{279BBD5F-EAF5-4DFF-96B6-B420F3ABF2DB}" dt="2024-06-24T18:34:59.486" v="532" actId="47"/>
        <pc:sldMkLst>
          <pc:docMk/>
          <pc:sldMk cId="3553432522" sldId="594"/>
        </pc:sldMkLst>
      </pc:sldChg>
      <pc:sldChg chg="del">
        <pc:chgData name="Nikki Montgomery" userId="efa87260-9aa2-4734-9f99-13a9b7237563" providerId="ADAL" clId="{279BBD5F-EAF5-4DFF-96B6-B420F3ABF2DB}" dt="2024-06-24T18:35:00.431" v="533" actId="47"/>
        <pc:sldMkLst>
          <pc:docMk/>
          <pc:sldMk cId="1314603663" sldId="595"/>
        </pc:sldMkLst>
      </pc:sldChg>
      <pc:sldChg chg="del">
        <pc:chgData name="Nikki Montgomery" userId="efa87260-9aa2-4734-9f99-13a9b7237563" providerId="ADAL" clId="{279BBD5F-EAF5-4DFF-96B6-B420F3ABF2DB}" dt="2024-06-24T18:35:03.396" v="534" actId="47"/>
        <pc:sldMkLst>
          <pc:docMk/>
          <pc:sldMk cId="760016410" sldId="596"/>
        </pc:sldMkLst>
      </pc:sldChg>
      <pc:sldChg chg="del">
        <pc:chgData name="Nikki Montgomery" userId="efa87260-9aa2-4734-9f99-13a9b7237563" providerId="ADAL" clId="{279BBD5F-EAF5-4DFF-96B6-B420F3ABF2DB}" dt="2024-06-24T18:35:04.302" v="535" actId="47"/>
        <pc:sldMkLst>
          <pc:docMk/>
          <pc:sldMk cId="3418342289" sldId="597"/>
        </pc:sldMkLst>
      </pc:sldChg>
      <pc:sldChg chg="del">
        <pc:chgData name="Nikki Montgomery" userId="efa87260-9aa2-4734-9f99-13a9b7237563" providerId="ADAL" clId="{279BBD5F-EAF5-4DFF-96B6-B420F3ABF2DB}" dt="2024-06-24T18:35:05.095" v="536" actId="47"/>
        <pc:sldMkLst>
          <pc:docMk/>
          <pc:sldMk cId="1407408672" sldId="598"/>
        </pc:sldMkLst>
      </pc:sldChg>
      <pc:sldChg chg="del">
        <pc:chgData name="Nikki Montgomery" userId="efa87260-9aa2-4734-9f99-13a9b7237563" providerId="ADAL" clId="{279BBD5F-EAF5-4DFF-96B6-B420F3ABF2DB}" dt="2024-06-24T18:35:05.830" v="537" actId="47"/>
        <pc:sldMkLst>
          <pc:docMk/>
          <pc:sldMk cId="3248110329" sldId="599"/>
        </pc:sldMkLst>
      </pc:sldChg>
      <pc:sldChg chg="del">
        <pc:chgData name="Nikki Montgomery" userId="efa87260-9aa2-4734-9f99-13a9b7237563" providerId="ADAL" clId="{279BBD5F-EAF5-4DFF-96B6-B420F3ABF2DB}" dt="2024-06-24T17:36:07.049" v="107" actId="47"/>
        <pc:sldMkLst>
          <pc:docMk/>
          <pc:sldMk cId="1270053793" sldId="600"/>
        </pc:sldMkLst>
      </pc:sldChg>
      <pc:sldChg chg="del">
        <pc:chgData name="Nikki Montgomery" userId="efa87260-9aa2-4734-9f99-13a9b7237563" providerId="ADAL" clId="{279BBD5F-EAF5-4DFF-96B6-B420F3ABF2DB}" dt="2024-06-24T17:36:07.049" v="107" actId="47"/>
        <pc:sldMkLst>
          <pc:docMk/>
          <pc:sldMk cId="2106955576" sldId="601"/>
        </pc:sldMkLst>
      </pc:sldChg>
      <pc:sldChg chg="del">
        <pc:chgData name="Nikki Montgomery" userId="efa87260-9aa2-4734-9f99-13a9b7237563" providerId="ADAL" clId="{279BBD5F-EAF5-4DFF-96B6-B420F3ABF2DB}" dt="2024-06-24T17:38:09.519" v="134" actId="47"/>
        <pc:sldMkLst>
          <pc:docMk/>
          <pc:sldMk cId="1083773719" sldId="602"/>
        </pc:sldMkLst>
      </pc:sldChg>
      <pc:sldChg chg="del">
        <pc:chgData name="Nikki Montgomery" userId="efa87260-9aa2-4734-9f99-13a9b7237563" providerId="ADAL" clId="{279BBD5F-EAF5-4DFF-96B6-B420F3ABF2DB}" dt="2024-06-24T17:36:25.464" v="108" actId="47"/>
        <pc:sldMkLst>
          <pc:docMk/>
          <pc:sldMk cId="895735214" sldId="603"/>
        </pc:sldMkLst>
      </pc:sldChg>
      <pc:sldChg chg="del">
        <pc:chgData name="Nikki Montgomery" userId="efa87260-9aa2-4734-9f99-13a9b7237563" providerId="ADAL" clId="{279BBD5F-EAF5-4DFF-96B6-B420F3ABF2DB}" dt="2024-06-24T17:36:25.464" v="108" actId="47"/>
        <pc:sldMkLst>
          <pc:docMk/>
          <pc:sldMk cId="3541021779" sldId="605"/>
        </pc:sldMkLst>
      </pc:sldChg>
      <pc:sldChg chg="del">
        <pc:chgData name="Nikki Montgomery" userId="efa87260-9aa2-4734-9f99-13a9b7237563" providerId="ADAL" clId="{279BBD5F-EAF5-4DFF-96B6-B420F3ABF2DB}" dt="2024-06-24T17:36:25.464" v="108" actId="47"/>
        <pc:sldMkLst>
          <pc:docMk/>
          <pc:sldMk cId="2458465996" sldId="606"/>
        </pc:sldMkLst>
      </pc:sldChg>
      <pc:sldChg chg="del">
        <pc:chgData name="Nikki Montgomery" userId="efa87260-9aa2-4734-9f99-13a9b7237563" providerId="ADAL" clId="{279BBD5F-EAF5-4DFF-96B6-B420F3ABF2DB}" dt="2024-06-24T17:36:25.464" v="108" actId="47"/>
        <pc:sldMkLst>
          <pc:docMk/>
          <pc:sldMk cId="51136975" sldId="607"/>
        </pc:sldMkLst>
      </pc:sldChg>
      <pc:sldChg chg="del">
        <pc:chgData name="Nikki Montgomery" userId="efa87260-9aa2-4734-9f99-13a9b7237563" providerId="ADAL" clId="{279BBD5F-EAF5-4DFF-96B6-B420F3ABF2DB}" dt="2024-06-24T17:36:25.464" v="108" actId="47"/>
        <pc:sldMkLst>
          <pc:docMk/>
          <pc:sldMk cId="382456762" sldId="608"/>
        </pc:sldMkLst>
      </pc:sldChg>
      <pc:sldChg chg="del">
        <pc:chgData name="Nikki Montgomery" userId="efa87260-9aa2-4734-9f99-13a9b7237563" providerId="ADAL" clId="{279BBD5F-EAF5-4DFF-96B6-B420F3ABF2DB}" dt="2024-06-24T17:36:25.464" v="108" actId="47"/>
        <pc:sldMkLst>
          <pc:docMk/>
          <pc:sldMk cId="20479356" sldId="609"/>
        </pc:sldMkLst>
      </pc:sldChg>
      <pc:sldChg chg="del">
        <pc:chgData name="Nikki Montgomery" userId="efa87260-9aa2-4734-9f99-13a9b7237563" providerId="ADAL" clId="{279BBD5F-EAF5-4DFF-96B6-B420F3ABF2DB}" dt="2024-06-24T17:36:25.464" v="108" actId="47"/>
        <pc:sldMkLst>
          <pc:docMk/>
          <pc:sldMk cId="3031428078" sldId="610"/>
        </pc:sldMkLst>
      </pc:sldChg>
      <pc:sldChg chg="del">
        <pc:chgData name="Nikki Montgomery" userId="efa87260-9aa2-4734-9f99-13a9b7237563" providerId="ADAL" clId="{279BBD5F-EAF5-4DFF-96B6-B420F3ABF2DB}" dt="2024-06-24T17:36:25.464" v="108" actId="47"/>
        <pc:sldMkLst>
          <pc:docMk/>
          <pc:sldMk cId="772248674" sldId="611"/>
        </pc:sldMkLst>
      </pc:sldChg>
      <pc:sldChg chg="del">
        <pc:chgData name="Nikki Montgomery" userId="efa87260-9aa2-4734-9f99-13a9b7237563" providerId="ADAL" clId="{279BBD5F-EAF5-4DFF-96B6-B420F3ABF2DB}" dt="2024-06-24T17:36:25.464" v="108" actId="47"/>
        <pc:sldMkLst>
          <pc:docMk/>
          <pc:sldMk cId="1238575712" sldId="612"/>
        </pc:sldMkLst>
      </pc:sldChg>
      <pc:sldChg chg="del">
        <pc:chgData name="Nikki Montgomery" userId="efa87260-9aa2-4734-9f99-13a9b7237563" providerId="ADAL" clId="{279BBD5F-EAF5-4DFF-96B6-B420F3ABF2DB}" dt="2024-06-24T17:36:25.464" v="108" actId="47"/>
        <pc:sldMkLst>
          <pc:docMk/>
          <pc:sldMk cId="3174802965" sldId="613"/>
        </pc:sldMkLst>
      </pc:sldChg>
      <pc:sldChg chg="del">
        <pc:chgData name="Nikki Montgomery" userId="efa87260-9aa2-4734-9f99-13a9b7237563" providerId="ADAL" clId="{279BBD5F-EAF5-4DFF-96B6-B420F3ABF2DB}" dt="2024-06-24T17:36:25.464" v="108" actId="47"/>
        <pc:sldMkLst>
          <pc:docMk/>
          <pc:sldMk cId="4198091300" sldId="614"/>
        </pc:sldMkLst>
      </pc:sldChg>
      <pc:sldChg chg="del">
        <pc:chgData name="Nikki Montgomery" userId="efa87260-9aa2-4734-9f99-13a9b7237563" providerId="ADAL" clId="{279BBD5F-EAF5-4DFF-96B6-B420F3ABF2DB}" dt="2024-06-24T17:36:25.464" v="108" actId="47"/>
        <pc:sldMkLst>
          <pc:docMk/>
          <pc:sldMk cId="631861371" sldId="615"/>
        </pc:sldMkLst>
      </pc:sldChg>
      <pc:sldChg chg="del">
        <pc:chgData name="Nikki Montgomery" userId="efa87260-9aa2-4734-9f99-13a9b7237563" providerId="ADAL" clId="{279BBD5F-EAF5-4DFF-96B6-B420F3ABF2DB}" dt="2024-06-24T17:36:25.464" v="108" actId="47"/>
        <pc:sldMkLst>
          <pc:docMk/>
          <pc:sldMk cId="1074198946" sldId="616"/>
        </pc:sldMkLst>
      </pc:sldChg>
      <pc:sldChg chg="del">
        <pc:chgData name="Nikki Montgomery" userId="efa87260-9aa2-4734-9f99-13a9b7237563" providerId="ADAL" clId="{279BBD5F-EAF5-4DFF-96B6-B420F3ABF2DB}" dt="2024-06-24T17:36:25.464" v="108" actId="47"/>
        <pc:sldMkLst>
          <pc:docMk/>
          <pc:sldMk cId="2075259908" sldId="618"/>
        </pc:sldMkLst>
      </pc:sldChg>
      <pc:sldChg chg="del">
        <pc:chgData name="Nikki Montgomery" userId="efa87260-9aa2-4734-9f99-13a9b7237563" providerId="ADAL" clId="{279BBD5F-EAF5-4DFF-96B6-B420F3ABF2DB}" dt="2024-06-24T17:37:43.860" v="129" actId="47"/>
        <pc:sldMkLst>
          <pc:docMk/>
          <pc:sldMk cId="3548595932" sldId="619"/>
        </pc:sldMkLst>
      </pc:sldChg>
      <pc:sldChg chg="modSp mod ord">
        <pc:chgData name="Nikki Montgomery" userId="efa87260-9aa2-4734-9f99-13a9b7237563" providerId="ADAL" clId="{279BBD5F-EAF5-4DFF-96B6-B420F3ABF2DB}" dt="2024-06-24T18:35:30.554" v="538" actId="2"/>
        <pc:sldMkLst>
          <pc:docMk/>
          <pc:sldMk cId="1822244227" sldId="620"/>
        </pc:sldMkLst>
        <pc:spChg chg="mod">
          <ac:chgData name="Nikki Montgomery" userId="efa87260-9aa2-4734-9f99-13a9b7237563" providerId="ADAL" clId="{279BBD5F-EAF5-4DFF-96B6-B420F3ABF2DB}" dt="2024-06-24T18:35:30.554" v="538" actId="2"/>
          <ac:spMkLst>
            <pc:docMk/>
            <pc:sldMk cId="1822244227" sldId="620"/>
            <ac:spMk id="3" creationId="{7D139E24-2BE0-F2DD-E69C-6DE1B2048528}"/>
          </ac:spMkLst>
        </pc:spChg>
      </pc:sldChg>
      <pc:sldChg chg="modSp mod ord">
        <pc:chgData name="Nikki Montgomery" userId="efa87260-9aa2-4734-9f99-13a9b7237563" providerId="ADAL" clId="{279BBD5F-EAF5-4DFF-96B6-B420F3ABF2DB}" dt="2024-06-24T18:29:16.894" v="377" actId="6549"/>
        <pc:sldMkLst>
          <pc:docMk/>
          <pc:sldMk cId="3163963997" sldId="621"/>
        </pc:sldMkLst>
        <pc:spChg chg="mod">
          <ac:chgData name="Nikki Montgomery" userId="efa87260-9aa2-4734-9f99-13a9b7237563" providerId="ADAL" clId="{279BBD5F-EAF5-4DFF-96B6-B420F3ABF2DB}" dt="2024-06-24T18:29:16.894" v="377" actId="6549"/>
          <ac:spMkLst>
            <pc:docMk/>
            <pc:sldMk cId="3163963997" sldId="621"/>
            <ac:spMk id="2" creationId="{03F43AAB-B647-18C1-DF5D-F716B7263D7D}"/>
          </ac:spMkLst>
        </pc:spChg>
      </pc:sldChg>
      <pc:sldChg chg="modSp del mod">
        <pc:chgData name="Nikki Montgomery" userId="efa87260-9aa2-4734-9f99-13a9b7237563" providerId="ADAL" clId="{279BBD5F-EAF5-4DFF-96B6-B420F3ABF2DB}" dt="2024-06-24T17:37:32.789" v="128" actId="47"/>
        <pc:sldMkLst>
          <pc:docMk/>
          <pc:sldMk cId="1079247029" sldId="623"/>
        </pc:sldMkLst>
        <pc:picChg chg="mod">
          <ac:chgData name="Nikki Montgomery" userId="efa87260-9aa2-4734-9f99-13a9b7237563" providerId="ADAL" clId="{279BBD5F-EAF5-4DFF-96B6-B420F3ABF2DB}" dt="2024-06-24T17:04:38.971" v="16" actId="1076"/>
          <ac:picMkLst>
            <pc:docMk/>
            <pc:sldMk cId="1079247029" sldId="623"/>
            <ac:picMk id="11" creationId="{71B45D2B-852D-F392-E80F-43AB232C8CF9}"/>
          </ac:picMkLst>
        </pc:picChg>
      </pc:sldChg>
      <pc:sldChg chg="modSp new mod">
        <pc:chgData name="Nikki Montgomery" userId="efa87260-9aa2-4734-9f99-13a9b7237563" providerId="ADAL" clId="{279BBD5F-EAF5-4DFF-96B6-B420F3ABF2DB}" dt="2024-06-24T18:32:13.264" v="519" actId="20577"/>
        <pc:sldMkLst>
          <pc:docMk/>
          <pc:sldMk cId="3348772918" sldId="623"/>
        </pc:sldMkLst>
        <pc:spChg chg="mod">
          <ac:chgData name="Nikki Montgomery" userId="efa87260-9aa2-4734-9f99-13a9b7237563" providerId="ADAL" clId="{279BBD5F-EAF5-4DFF-96B6-B420F3ABF2DB}" dt="2024-06-24T18:32:13.264" v="519" actId="20577"/>
          <ac:spMkLst>
            <pc:docMk/>
            <pc:sldMk cId="3348772918" sldId="623"/>
            <ac:spMk id="2" creationId="{A0B4F10F-299C-E3D1-4BD9-000AFFD0F084}"/>
          </ac:spMkLst>
        </pc:spChg>
      </pc:sldChg>
      <pc:sldChg chg="del">
        <pc:chgData name="Nikki Montgomery" userId="efa87260-9aa2-4734-9f99-13a9b7237563" providerId="ADAL" clId="{279BBD5F-EAF5-4DFF-96B6-B420F3ABF2DB}" dt="2024-06-24T17:37:43.860" v="129" actId="47"/>
        <pc:sldMkLst>
          <pc:docMk/>
          <pc:sldMk cId="2298006096" sldId="624"/>
        </pc:sldMkLst>
      </pc:sldChg>
      <pc:sldChg chg="del">
        <pc:chgData name="Nikki Montgomery" userId="efa87260-9aa2-4734-9f99-13a9b7237563" providerId="ADAL" clId="{279BBD5F-EAF5-4DFF-96B6-B420F3ABF2DB}" dt="2024-06-24T17:37:43.860" v="129" actId="47"/>
        <pc:sldMkLst>
          <pc:docMk/>
          <pc:sldMk cId="1327420828" sldId="625"/>
        </pc:sldMkLst>
      </pc:sldChg>
      <pc:sldChg chg="del">
        <pc:chgData name="Nikki Montgomery" userId="efa87260-9aa2-4734-9f99-13a9b7237563" providerId="ADAL" clId="{279BBD5F-EAF5-4DFF-96B6-B420F3ABF2DB}" dt="2024-06-24T17:37:43.860" v="129" actId="47"/>
        <pc:sldMkLst>
          <pc:docMk/>
          <pc:sldMk cId="1512450224" sldId="626"/>
        </pc:sldMkLst>
      </pc:sldChg>
      <pc:sldChg chg="del">
        <pc:chgData name="Nikki Montgomery" userId="efa87260-9aa2-4734-9f99-13a9b7237563" providerId="ADAL" clId="{279BBD5F-EAF5-4DFF-96B6-B420F3ABF2DB}" dt="2024-06-24T17:37:43.860" v="129" actId="47"/>
        <pc:sldMkLst>
          <pc:docMk/>
          <pc:sldMk cId="3908816544" sldId="627"/>
        </pc:sldMkLst>
      </pc:sldChg>
      <pc:sldChg chg="del">
        <pc:chgData name="Nikki Montgomery" userId="efa87260-9aa2-4734-9f99-13a9b7237563" providerId="ADAL" clId="{279BBD5F-EAF5-4DFF-96B6-B420F3ABF2DB}" dt="2024-06-24T17:37:43.860" v="129" actId="47"/>
        <pc:sldMkLst>
          <pc:docMk/>
          <pc:sldMk cId="453621623" sldId="628"/>
        </pc:sldMkLst>
      </pc:sldChg>
      <pc:sldChg chg="add del">
        <pc:chgData name="Nikki Montgomery" userId="efa87260-9aa2-4734-9f99-13a9b7237563" providerId="ADAL" clId="{279BBD5F-EAF5-4DFF-96B6-B420F3ABF2DB}" dt="2024-06-24T17:37:22.811" v="125" actId="47"/>
        <pc:sldMkLst>
          <pc:docMk/>
          <pc:sldMk cId="585531508" sldId="629"/>
        </pc:sldMkLst>
      </pc:sldChg>
      <pc:sldChg chg="add del">
        <pc:chgData name="Nikki Montgomery" userId="efa87260-9aa2-4734-9f99-13a9b7237563" providerId="ADAL" clId="{279BBD5F-EAF5-4DFF-96B6-B420F3ABF2DB}" dt="2024-06-24T17:37:25.112" v="126" actId="47"/>
        <pc:sldMkLst>
          <pc:docMk/>
          <pc:sldMk cId="152088148" sldId="630"/>
        </pc:sldMkLst>
      </pc:sldChg>
      <pc:sldChg chg="add del">
        <pc:chgData name="Nikki Montgomery" userId="efa87260-9aa2-4734-9f99-13a9b7237563" providerId="ADAL" clId="{279BBD5F-EAF5-4DFF-96B6-B420F3ABF2DB}" dt="2024-06-24T17:37:27.375" v="127" actId="47"/>
        <pc:sldMkLst>
          <pc:docMk/>
          <pc:sldMk cId="390513910" sldId="6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9833-E386-4049-AE74-24CB68B63CEC}" type="datetimeFigureOut">
              <a:rPr lang="en-US" smtClean="0"/>
              <a:t>6/24/2024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5B2E9-7239-459F-BE52-A779F0E42F18}" type="slidenum">
              <a:rPr lang="en-US" smtClean="0"/>
              <a:t>‹#›</a:t>
            </a:fld>
            <a:endParaRPr lang="en-US" dirty="0"/>
          </a:p>
        </p:txBody>
      </p:sp>
    </p:spTree>
    <p:extLst>
      <p:ext uri="{BB962C8B-B14F-4D97-AF65-F5344CB8AC3E}">
        <p14:creationId xmlns:p14="http://schemas.microsoft.com/office/powerpoint/2010/main" val="219897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5</a:t>
            </a:fld>
            <a:endParaRPr lang="en-US" dirty="0"/>
          </a:p>
        </p:txBody>
      </p:sp>
    </p:spTree>
    <p:extLst>
      <p:ext uri="{BB962C8B-B14F-4D97-AF65-F5344CB8AC3E}">
        <p14:creationId xmlns:p14="http://schemas.microsoft.com/office/powerpoint/2010/main" val="361751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9</a:t>
            </a:fld>
            <a:endParaRPr lang="en-US" dirty="0"/>
          </a:p>
        </p:txBody>
      </p:sp>
    </p:spTree>
    <p:extLst>
      <p:ext uri="{BB962C8B-B14F-4D97-AF65-F5344CB8AC3E}">
        <p14:creationId xmlns:p14="http://schemas.microsoft.com/office/powerpoint/2010/main" val="366689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Really impt to remember/remind the Title V that everyone who participated should score the tool within the context of the work they did</a:t>
            </a:r>
          </a:p>
        </p:txBody>
      </p:sp>
      <p:sp>
        <p:nvSpPr>
          <p:cNvPr id="4" name="Slide Number Placeholder 3"/>
          <p:cNvSpPr>
            <a:spLocks noGrp="1"/>
          </p:cNvSpPr>
          <p:nvPr>
            <p:ph type="sldNum" sz="quarter" idx="10"/>
          </p:nvPr>
        </p:nvSpPr>
        <p:spPr/>
        <p:txBody>
          <a:bodyPr/>
          <a:lstStyle/>
          <a:p>
            <a:fld id="{0D15B2E9-7239-459F-BE52-A779F0E42F18}" type="slidenum">
              <a:rPr lang="en-US" smtClean="0"/>
              <a:t>13</a:t>
            </a:fld>
            <a:endParaRPr lang="en-US" dirty="0"/>
          </a:p>
        </p:txBody>
      </p:sp>
    </p:spTree>
    <p:extLst>
      <p:ext uri="{BB962C8B-B14F-4D97-AF65-F5344CB8AC3E}">
        <p14:creationId xmlns:p14="http://schemas.microsoft.com/office/powerpoint/2010/main" val="26317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15</a:t>
            </a:fld>
            <a:endParaRPr lang="en-US" dirty="0"/>
          </a:p>
        </p:txBody>
      </p:sp>
    </p:spTree>
    <p:extLst>
      <p:ext uri="{BB962C8B-B14F-4D97-AF65-F5344CB8AC3E}">
        <p14:creationId xmlns:p14="http://schemas.microsoft.com/office/powerpoint/2010/main" val="92982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17</a:t>
            </a:fld>
            <a:endParaRPr lang="en-US" dirty="0"/>
          </a:p>
        </p:txBody>
      </p:sp>
    </p:spTree>
    <p:extLst>
      <p:ext uri="{BB962C8B-B14F-4D97-AF65-F5344CB8AC3E}">
        <p14:creationId xmlns:p14="http://schemas.microsoft.com/office/powerpoint/2010/main" val="233064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19</a:t>
            </a:fld>
            <a:endParaRPr lang="en-US" dirty="0"/>
          </a:p>
        </p:txBody>
      </p:sp>
    </p:spTree>
    <p:extLst>
      <p:ext uri="{BB962C8B-B14F-4D97-AF65-F5344CB8AC3E}">
        <p14:creationId xmlns:p14="http://schemas.microsoft.com/office/powerpoint/2010/main" val="252000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9080A973-E2CC-C5CF-9B62-2332A70AC016}"/>
              </a:ext>
            </a:extLst>
          </p:cNvPr>
          <p:cNvSpPr/>
          <p:nvPr userDrawn="1"/>
        </p:nvSpPr>
        <p:spPr>
          <a:xfrm rot="16200000">
            <a:off x="3430858" y="-2352910"/>
            <a:ext cx="5330284" cy="13091535"/>
          </a:xfrm>
          <a:prstGeom prst="flowChartDelay">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9F8F3A-ABB4-5E94-1BD4-3C1005A53BE6}"/>
              </a:ext>
            </a:extLst>
          </p:cNvPr>
          <p:cNvSpPr>
            <a:spLocks noGrp="1"/>
          </p:cNvSpPr>
          <p:nvPr>
            <p:ph type="ctrTitle"/>
          </p:nvPr>
        </p:nvSpPr>
        <p:spPr>
          <a:xfrm>
            <a:off x="1524000" y="245929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E895F7E-C605-8321-F9D0-CAF2D3FECF50}"/>
              </a:ext>
            </a:extLst>
          </p:cNvPr>
          <p:cNvSpPr>
            <a:spLocks noGrp="1"/>
          </p:cNvSpPr>
          <p:nvPr>
            <p:ph type="subTitle" idx="1"/>
          </p:nvPr>
        </p:nvSpPr>
        <p:spPr>
          <a:xfrm>
            <a:off x="1524000" y="4928838"/>
            <a:ext cx="9144000" cy="12533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1495CDA-A702-D4B9-9084-F0FD651B6C0A}"/>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5" name="Footer Placeholder 4">
            <a:extLst>
              <a:ext uri="{FF2B5EF4-FFF2-40B4-BE49-F238E27FC236}">
                <a16:creationId xmlns:a16="http://schemas.microsoft.com/office/drawing/2014/main" id="{62307225-8A72-F2F9-0C2C-7BAB2A5B0219}"/>
              </a:ext>
            </a:extLst>
          </p:cNvPr>
          <p:cNvSpPr>
            <a:spLocks noGrp="1"/>
          </p:cNvSpPr>
          <p:nvPr>
            <p:ph type="ftr" sz="quarter" idx="11"/>
          </p:nvPr>
        </p:nvSpPr>
        <p:spPr/>
        <p:txBody>
          <a:bodyPr/>
          <a:lstStyle>
            <a:lvl1pPr>
              <a:defRPr>
                <a:solidFill>
                  <a:srgbClr val="073475"/>
                </a:solidFill>
              </a:defRPr>
            </a:lvl1pPr>
          </a:lstStyle>
          <a:p>
            <a:r>
              <a:rPr lang="en-US" dirty="0"/>
              <a:t>familyvoices.org/FESAT</a:t>
            </a:r>
          </a:p>
        </p:txBody>
      </p:sp>
      <p:sp>
        <p:nvSpPr>
          <p:cNvPr id="6" name="Slide Number Placeholder 5">
            <a:extLst>
              <a:ext uri="{FF2B5EF4-FFF2-40B4-BE49-F238E27FC236}">
                <a16:creationId xmlns:a16="http://schemas.microsoft.com/office/drawing/2014/main" id="{C5CF86D5-0B9C-5D73-ED2E-11E56D2B8891}"/>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8" name="Picture 7" descr="A diagram of a diagram&#10;&#10;Description automatically generated">
            <a:extLst>
              <a:ext uri="{FF2B5EF4-FFF2-40B4-BE49-F238E27FC236}">
                <a16:creationId xmlns:a16="http://schemas.microsoft.com/office/drawing/2014/main" id="{312E2FAC-829F-6F85-C209-2EBF14EB9C37}"/>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396811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
        <p:nvSpPr>
          <p:cNvPr id="8" name="Rectangle 7">
            <a:extLst>
              <a:ext uri="{FF2B5EF4-FFF2-40B4-BE49-F238E27FC236}">
                <a16:creationId xmlns:a16="http://schemas.microsoft.com/office/drawing/2014/main" id="{1BC82E34-049C-83BA-54E2-D6B1FA0FEF1D}"/>
              </a:ext>
            </a:extLst>
          </p:cNvPr>
          <p:cNvSpPr/>
          <p:nvPr userDrawn="1"/>
        </p:nvSpPr>
        <p:spPr>
          <a:xfrm rot="5400000">
            <a:off x="5547351" y="4416328"/>
            <a:ext cx="858057" cy="552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610C396-55A6-9E36-F0A3-80AAB119AD64}"/>
              </a:ext>
            </a:extLst>
          </p:cNvPr>
          <p:cNvSpPr/>
          <p:nvPr userDrawn="1"/>
        </p:nvSpPr>
        <p:spPr>
          <a:xfrm rot="5400000">
            <a:off x="1622466" y="3166175"/>
            <a:ext cx="858057" cy="5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3330778-4A39-D88B-AD8D-09CFE7E8AFC6}"/>
              </a:ext>
            </a:extLst>
          </p:cNvPr>
          <p:cNvSpPr/>
          <p:nvPr userDrawn="1"/>
        </p:nvSpPr>
        <p:spPr>
          <a:xfrm rot="5400000">
            <a:off x="9589540" y="3249272"/>
            <a:ext cx="858057" cy="55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BDE8766-D85A-FEB8-5522-86EE347E4154}"/>
              </a:ext>
            </a:extLst>
          </p:cNvPr>
          <p:cNvSpPr/>
          <p:nvPr userDrawn="1"/>
        </p:nvSpPr>
        <p:spPr>
          <a:xfrm>
            <a:off x="707324" y="3639906"/>
            <a:ext cx="2663239" cy="39284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3" name="Rectangle 12">
            <a:extLst>
              <a:ext uri="{FF2B5EF4-FFF2-40B4-BE49-F238E27FC236}">
                <a16:creationId xmlns:a16="http://schemas.microsoft.com/office/drawing/2014/main" id="{EF6C8D9B-B165-D8CC-B127-CD3B4CCC5C22}"/>
              </a:ext>
            </a:extLst>
          </p:cNvPr>
          <p:cNvSpPr/>
          <p:nvPr userDrawn="1"/>
        </p:nvSpPr>
        <p:spPr>
          <a:xfrm>
            <a:off x="8790663" y="3637709"/>
            <a:ext cx="2715538" cy="533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14" name="Rectangle 13">
            <a:extLst>
              <a:ext uri="{FF2B5EF4-FFF2-40B4-BE49-F238E27FC236}">
                <a16:creationId xmlns:a16="http://schemas.microsoft.com/office/drawing/2014/main" id="{D000D9AC-375B-7080-D7A9-8C226D4C7C94}"/>
              </a:ext>
            </a:extLst>
          </p:cNvPr>
          <p:cNvSpPr/>
          <p:nvPr userDrawn="1"/>
        </p:nvSpPr>
        <p:spPr>
          <a:xfrm>
            <a:off x="4726957" y="3639483"/>
            <a:ext cx="2704500" cy="397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15" name="Oval 14">
            <a:extLst>
              <a:ext uri="{FF2B5EF4-FFF2-40B4-BE49-F238E27FC236}">
                <a16:creationId xmlns:a16="http://schemas.microsoft.com/office/drawing/2014/main" id="{54BE1821-A330-11A3-A69D-8AA654E23637}"/>
              </a:ext>
            </a:extLst>
          </p:cNvPr>
          <p:cNvSpPr/>
          <p:nvPr userDrawn="1"/>
        </p:nvSpPr>
        <p:spPr>
          <a:xfrm>
            <a:off x="9165563" y="1733918"/>
            <a:ext cx="1650756" cy="13232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16" name="Oval 15">
            <a:extLst>
              <a:ext uri="{FF2B5EF4-FFF2-40B4-BE49-F238E27FC236}">
                <a16:creationId xmlns:a16="http://schemas.microsoft.com/office/drawing/2014/main" id="{8FFF5767-AC81-7835-B706-4C38D427FB29}"/>
              </a:ext>
            </a:extLst>
          </p:cNvPr>
          <p:cNvSpPr/>
          <p:nvPr userDrawn="1"/>
        </p:nvSpPr>
        <p:spPr>
          <a:xfrm>
            <a:off x="5123374" y="4820544"/>
            <a:ext cx="1650756" cy="1323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17" name="Oval 16">
            <a:extLst>
              <a:ext uri="{FF2B5EF4-FFF2-40B4-BE49-F238E27FC236}">
                <a16:creationId xmlns:a16="http://schemas.microsoft.com/office/drawing/2014/main" id="{663B0B9D-1E50-4463-CD1E-F3B53FF305F3}"/>
              </a:ext>
            </a:extLst>
          </p:cNvPr>
          <p:cNvSpPr/>
          <p:nvPr userDrawn="1"/>
        </p:nvSpPr>
        <p:spPr>
          <a:xfrm>
            <a:off x="1197826" y="1721603"/>
            <a:ext cx="1649356" cy="1323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18" name="Content Placeholder 55">
            <a:extLst>
              <a:ext uri="{FF2B5EF4-FFF2-40B4-BE49-F238E27FC236}">
                <a16:creationId xmlns:a16="http://schemas.microsoft.com/office/drawing/2014/main" id="{D62CABAE-B001-3865-1BE6-28EA81CB8E4E}"/>
              </a:ext>
            </a:extLst>
          </p:cNvPr>
          <p:cNvSpPr>
            <a:spLocks noGrp="1"/>
          </p:cNvSpPr>
          <p:nvPr>
            <p:ph sz="quarter" idx="18"/>
          </p:nvPr>
        </p:nvSpPr>
        <p:spPr>
          <a:xfrm>
            <a:off x="8790663" y="4534750"/>
            <a:ext cx="2715538" cy="1332577"/>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19" name="Content Placeholder 55">
            <a:extLst>
              <a:ext uri="{FF2B5EF4-FFF2-40B4-BE49-F238E27FC236}">
                <a16:creationId xmlns:a16="http://schemas.microsoft.com/office/drawing/2014/main" id="{95E64F20-F43A-22A0-A534-6B4BAA8F3A1F}"/>
              </a:ext>
            </a:extLst>
          </p:cNvPr>
          <p:cNvSpPr>
            <a:spLocks noGrp="1"/>
          </p:cNvSpPr>
          <p:nvPr>
            <p:ph sz="quarter" idx="17"/>
          </p:nvPr>
        </p:nvSpPr>
        <p:spPr>
          <a:xfrm>
            <a:off x="4725669" y="2163686"/>
            <a:ext cx="2699341"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20" name="Content Placeholder 55">
            <a:extLst>
              <a:ext uri="{FF2B5EF4-FFF2-40B4-BE49-F238E27FC236}">
                <a16:creationId xmlns:a16="http://schemas.microsoft.com/office/drawing/2014/main" id="{3BE9480B-60B9-B78B-0ED4-D1C9F8A0EA07}"/>
              </a:ext>
            </a:extLst>
          </p:cNvPr>
          <p:cNvSpPr>
            <a:spLocks noGrp="1"/>
          </p:cNvSpPr>
          <p:nvPr>
            <p:ph sz="quarter" idx="16"/>
          </p:nvPr>
        </p:nvSpPr>
        <p:spPr>
          <a:xfrm>
            <a:off x="707324" y="4532070"/>
            <a:ext cx="2641714"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24017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F7D06-1366-27B9-F48F-8A5775E1BF26}"/>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3" name="Footer Placeholder 2">
            <a:extLst>
              <a:ext uri="{FF2B5EF4-FFF2-40B4-BE49-F238E27FC236}">
                <a16:creationId xmlns:a16="http://schemas.microsoft.com/office/drawing/2014/main" id="{09AA7219-44E0-906E-926D-21B23B09A2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3E6F615-F38A-2A6F-2C09-F750BB8C7A2F}"/>
              </a:ext>
            </a:extLst>
          </p:cNvPr>
          <p:cNvSpPr>
            <a:spLocks noGrp="1"/>
          </p:cNvSpPr>
          <p:nvPr>
            <p:ph type="sldNum" sz="quarter" idx="12"/>
          </p:nvPr>
        </p:nvSpPr>
        <p:spPr/>
        <p:txBody>
          <a:bodyPr/>
          <a:lstStyle/>
          <a:p>
            <a:fld id="{2D7D1AB6-8185-4EB3-8474-4F283349C368}" type="slidenum">
              <a:rPr lang="en-US" smtClean="0"/>
              <a:t>‹#›</a:t>
            </a:fld>
            <a:endParaRPr lang="en-US" dirty="0"/>
          </a:p>
        </p:txBody>
      </p:sp>
    </p:spTree>
    <p:extLst>
      <p:ext uri="{BB962C8B-B14F-4D97-AF65-F5344CB8AC3E}">
        <p14:creationId xmlns:p14="http://schemas.microsoft.com/office/powerpoint/2010/main" val="141623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4A51-E2AF-09E5-BFF1-5A6F1C44D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B8882-A136-0EF2-3406-9BAA2507D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034E9D-E18D-A7E8-AF16-954AEDA5D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1809-B065-6272-CC72-ABE6269F1299}"/>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6" name="Footer Placeholder 5">
            <a:extLst>
              <a:ext uri="{FF2B5EF4-FFF2-40B4-BE49-F238E27FC236}">
                <a16:creationId xmlns:a16="http://schemas.microsoft.com/office/drawing/2014/main" id="{39C4DF30-806E-7D78-01A1-D920396C64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1D9F09-0F77-9A58-706C-B7F3EE984617}"/>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0" name="Picture 9" descr="Icon&#10;&#10;Description automatically generated">
            <a:extLst>
              <a:ext uri="{FF2B5EF4-FFF2-40B4-BE49-F238E27FC236}">
                <a16:creationId xmlns:a16="http://schemas.microsoft.com/office/drawing/2014/main" id="{765849B1-6F4C-2BA4-E871-9E8A718ED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0F526C0E-4ED8-49A7-5FB6-57501E241D4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509127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AED5-A856-F511-D7A2-FFAEBC441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95C69-13B3-61E9-BD0B-B69A7FA22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93FAC5-C904-6D26-698B-F67A5868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4263-F00E-37A9-A9D7-F2E791FED2A5}"/>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6" name="Footer Placeholder 5">
            <a:extLst>
              <a:ext uri="{FF2B5EF4-FFF2-40B4-BE49-F238E27FC236}">
                <a16:creationId xmlns:a16="http://schemas.microsoft.com/office/drawing/2014/main" id="{EF071A0C-87F2-9698-22AC-A38B623EBC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867CD4-29C1-4C7B-E1C1-C2BFEE6EA298}"/>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0" name="Picture 9" descr="Icon&#10;&#10;Description automatically generated">
            <a:extLst>
              <a:ext uri="{FF2B5EF4-FFF2-40B4-BE49-F238E27FC236}">
                <a16:creationId xmlns:a16="http://schemas.microsoft.com/office/drawing/2014/main" id="{17046DD1-BA16-6F36-992A-329FF53A5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1DF2A4DA-8D60-22DF-3D39-B819C1E0354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41415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3CBA-EB42-99C1-8843-B1B678B1F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2685BA-1E26-242F-CCAD-7A6E38914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1C9DF-69F3-B33A-3645-F06BEE89795F}"/>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5" name="Footer Placeholder 4">
            <a:extLst>
              <a:ext uri="{FF2B5EF4-FFF2-40B4-BE49-F238E27FC236}">
                <a16:creationId xmlns:a16="http://schemas.microsoft.com/office/drawing/2014/main" id="{4FAC0C0B-2E04-FB6A-B314-B08996030D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6CE2F6-F4C8-2CFB-A35E-93ED4755A711}"/>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7" name="Picture 6" descr="Icon&#10;&#10;Description automatically generated">
            <a:extLst>
              <a:ext uri="{FF2B5EF4-FFF2-40B4-BE49-F238E27FC236}">
                <a16:creationId xmlns:a16="http://schemas.microsoft.com/office/drawing/2014/main" id="{F4EEAEA4-6FE7-C6C3-91A1-D07219603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0BCE3E3-04A7-5F7B-7B4F-97BCD0B01FB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3508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F0366-66ED-E599-7A46-E8D54959F0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37D8A-E13F-32CB-C451-D8B6760A4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FCDF8-41AC-97F1-816E-1A2161AD1962}"/>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5" name="Footer Placeholder 4">
            <a:extLst>
              <a:ext uri="{FF2B5EF4-FFF2-40B4-BE49-F238E27FC236}">
                <a16:creationId xmlns:a16="http://schemas.microsoft.com/office/drawing/2014/main" id="{F9CF5826-0ADC-B2A7-2CC1-494655613C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45D41-D2B2-3545-9C0E-7C1CD7F366C5}"/>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7" name="Picture 6" descr="Icon&#10;&#10;Description automatically generated">
            <a:extLst>
              <a:ext uri="{FF2B5EF4-FFF2-40B4-BE49-F238E27FC236}">
                <a16:creationId xmlns:a16="http://schemas.microsoft.com/office/drawing/2014/main" id="{A8535637-C0B7-A4EE-EC0D-45D0EC8490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F91BEF8C-B37C-8DAB-46DE-D09A01A8849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4619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3" y="1"/>
            <a:ext cx="12113571" cy="916511"/>
          </a:xfrm>
          <a:prstGeom prst="rect">
            <a:avLst/>
          </a:prstGeom>
          <a:solidFill>
            <a:srgbClr val="DEDEDE"/>
          </a:solidFill>
        </p:spPr>
        <p:txBody>
          <a:bodyPr>
            <a:normAutofit/>
          </a:bodyPr>
          <a:lstStyle>
            <a:lvl1pPr algn="ctr">
              <a:defRPr sz="18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7902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151932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dirty="0"/>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8" name="Picture 7" descr="Icon&#10;&#10;Description automatically generated">
            <a:extLst>
              <a:ext uri="{FF2B5EF4-FFF2-40B4-BE49-F238E27FC236}">
                <a16:creationId xmlns:a16="http://schemas.microsoft.com/office/drawing/2014/main" id="{F46E15BB-ED38-0BBB-445A-094D30514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D5D81CB3-7D3B-EF4A-88C8-3A4A9AC9C33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9551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dirty="0"/>
          </a:p>
        </p:txBody>
      </p:sp>
      <p:sp>
        <p:nvSpPr>
          <p:cNvPr id="8" name="Title 7"/>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A6EC6680-471B-8978-EFBA-2B7C74F61B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C88366D0-298D-2FC3-281A-43477891F70E}"/>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765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E02E-30BC-DD16-43CD-A68E0744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86C4A-D268-A6E7-7147-25F632685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6BED-3673-37E9-F250-961D64482587}"/>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5" name="Footer Placeholder 4">
            <a:extLst>
              <a:ext uri="{FF2B5EF4-FFF2-40B4-BE49-F238E27FC236}">
                <a16:creationId xmlns:a16="http://schemas.microsoft.com/office/drawing/2014/main" id="{EB6A4284-393D-A47B-D594-54F5A515BC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4B1EAF-28F9-6425-8D30-E7617C8A0070}"/>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9" name="Picture 8" descr="Icon&#10;&#10;Description automatically generated">
            <a:extLst>
              <a:ext uri="{FF2B5EF4-FFF2-40B4-BE49-F238E27FC236}">
                <a16:creationId xmlns:a16="http://schemas.microsoft.com/office/drawing/2014/main" id="{0E3CA952-BCEB-1E8F-1871-2C5629EEE4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0" name="Picture 9" descr="A diagram of a diagram&#10;&#10;Description automatically generated">
            <a:extLst>
              <a:ext uri="{FF2B5EF4-FFF2-40B4-BE49-F238E27FC236}">
                <a16:creationId xmlns:a16="http://schemas.microsoft.com/office/drawing/2014/main" id="{B8F640CA-3473-D5D4-731C-2A9A023921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2132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dirty="0"/>
          </a:p>
        </p:txBody>
      </p:sp>
      <p:sp>
        <p:nvSpPr>
          <p:cNvPr id="10" name="Title 9"/>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08F84A3A-B332-B7C0-0F80-EAEE8EC4EE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9668C2EE-B9F4-B9E2-0171-08F315D2EAF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64639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dirty="0"/>
          </a:p>
        </p:txBody>
      </p:sp>
      <p:sp>
        <p:nvSpPr>
          <p:cNvPr id="5" name="Title 4"/>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086F0EF5-4603-D8CC-4A0D-AD817640B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7" name="Picture 6" descr="A diagram of a diagram&#10;&#10;Description automatically generated">
            <a:extLst>
              <a:ext uri="{FF2B5EF4-FFF2-40B4-BE49-F238E27FC236}">
                <a16:creationId xmlns:a16="http://schemas.microsoft.com/office/drawing/2014/main" id="{41133FF2-A4D5-E5AE-84B6-95247C56A86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38653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dirty="0"/>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9AB28143-C063-A778-7CA8-DC056E2B61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1A662DD-D58E-4F66-D02B-7454C284707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5444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0018-7EE8-B313-6D36-8402DE8BE5A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B1B7E08-2F06-6243-3E15-B72F3ED1385E}"/>
              </a:ext>
            </a:extLst>
          </p:cNvPr>
          <p:cNvSpPr>
            <a:spLocks noGrp="1"/>
          </p:cNvSpPr>
          <p:nvPr>
            <p:ph type="body" idx="1"/>
          </p:nvPr>
        </p:nvSpPr>
        <p:spPr>
          <a:xfrm>
            <a:off x="831850" y="4589463"/>
            <a:ext cx="10515600" cy="1500187"/>
          </a:xfrm>
        </p:spPr>
        <p:txBody>
          <a:bodyPr/>
          <a:lstStyle>
            <a:lvl1pPr marL="0" indent="0">
              <a:buNone/>
              <a:defRPr sz="2400">
                <a:solidFill>
                  <a:srgbClr val="0734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65E076B-6121-1E53-258F-8B07D7A0E446}"/>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5" name="Footer Placeholder 4">
            <a:extLst>
              <a:ext uri="{FF2B5EF4-FFF2-40B4-BE49-F238E27FC236}">
                <a16:creationId xmlns:a16="http://schemas.microsoft.com/office/drawing/2014/main" id="{F765692F-C354-355A-800C-11FF228357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2D0AF4-D576-BCEB-0CFA-6ABEB4CBEC70}"/>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6" name="Picture 15" descr="A diagram of a diagram&#10;&#10;Description automatically generated">
            <a:extLst>
              <a:ext uri="{FF2B5EF4-FFF2-40B4-BE49-F238E27FC236}">
                <a16:creationId xmlns:a16="http://schemas.microsoft.com/office/drawing/2014/main" id="{3FDCC7C3-8F86-4141-0A5D-8E6E1CC1A9A9}"/>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20349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424588"/>
            <a:ext cx="405499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2761605"/>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pic>
        <p:nvPicPr>
          <p:cNvPr id="3" name="Picture 2" descr="A picture containing necktie, indoor, shirt, window&#10;&#10;Description automatically generated">
            <a:extLst>
              <a:ext uri="{FF2B5EF4-FFF2-40B4-BE49-F238E27FC236}">
                <a16:creationId xmlns:a16="http://schemas.microsoft.com/office/drawing/2014/main" id="{053AAF82-14A0-AEE5-2B47-92B856112C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119" b="90599"/>
          <a:stretch/>
        </p:blipFill>
        <p:spPr>
          <a:xfrm>
            <a:off x="0" y="0"/>
            <a:ext cx="6858000" cy="225096"/>
          </a:xfrm>
          <a:prstGeom prst="rect">
            <a:avLst/>
          </a:prstGeom>
        </p:spPr>
      </p:pic>
    </p:spTree>
    <p:extLst>
      <p:ext uri="{BB962C8B-B14F-4D97-AF65-F5344CB8AC3E}">
        <p14:creationId xmlns:p14="http://schemas.microsoft.com/office/powerpoint/2010/main" val="241833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714B-A87D-AB43-BB55-5E0BEE4A2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9837D0-7049-7E09-C567-956DD23E4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911CC-242F-320C-79C6-AF0A11B46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diagram of a diagram&#10;&#10;Description automatically generated">
            <a:extLst>
              <a:ext uri="{FF2B5EF4-FFF2-40B4-BE49-F238E27FC236}">
                <a16:creationId xmlns:a16="http://schemas.microsoft.com/office/drawing/2014/main" id="{798AAD0C-8EB8-EC60-6F1F-703DC9A67F0B}"/>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
        <p:nvSpPr>
          <p:cNvPr id="6" name="Footer Placeholder 5">
            <a:extLst>
              <a:ext uri="{FF2B5EF4-FFF2-40B4-BE49-F238E27FC236}">
                <a16:creationId xmlns:a16="http://schemas.microsoft.com/office/drawing/2014/main" id="{E6F4468D-099E-2B9D-4D99-5B6897700F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219305-70FF-0F6B-3CD8-863CB49D58EE}"/>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1" name="Picture 10" descr="Icon&#10;&#10;Description automatically generated">
            <a:extLst>
              <a:ext uri="{FF2B5EF4-FFF2-40B4-BE49-F238E27FC236}">
                <a16:creationId xmlns:a16="http://schemas.microsoft.com/office/drawing/2014/main" id="{FC22F7D8-33FF-0DFD-E3A9-AEA1EED7CA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Tree>
    <p:extLst>
      <p:ext uri="{BB962C8B-B14F-4D97-AF65-F5344CB8AC3E}">
        <p14:creationId xmlns:p14="http://schemas.microsoft.com/office/powerpoint/2010/main" val="397264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20F206-5359-7180-B8BF-99A1E4803735}"/>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2062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5789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1051242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5" name="Picture 4" descr="A diagram of a diagram&#10;&#10;Description automatically generated">
            <a:extLst>
              <a:ext uri="{FF2B5EF4-FFF2-40B4-BE49-F238E27FC236}">
                <a16:creationId xmlns:a16="http://schemas.microsoft.com/office/drawing/2014/main" id="{57418763-2C20-C6C9-EC53-3D3E09CA16D6}"/>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070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6/24/2024</a:t>
            </a:fld>
            <a:endParaRPr lang="en-US" dirty="0"/>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dirty="0"/>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C7A81F93-6ED5-AD56-3EC6-D4AEF34803F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26222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CAF6F-9BB9-F030-E92A-6C7E117788AA}"/>
              </a:ext>
            </a:extLst>
          </p:cNvPr>
          <p:cNvSpPr>
            <a:spLocks noGrp="1"/>
          </p:cNvSpPr>
          <p:nvPr>
            <p:ph type="title"/>
          </p:nvPr>
        </p:nvSpPr>
        <p:spPr>
          <a:xfrm>
            <a:off x="838200" y="32818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36ACF-9C59-239C-FFEF-C84F386663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260FE-68E9-8945-2AEE-B81973A2C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05567A1-CDBA-45BA-A551-EB1A9BD28157}" type="datetimeFigureOut">
              <a:rPr lang="en-US" smtClean="0"/>
              <a:pPr/>
              <a:t>6/24/2024</a:t>
            </a:fld>
            <a:endParaRPr lang="en-US" dirty="0"/>
          </a:p>
        </p:txBody>
      </p:sp>
      <p:sp>
        <p:nvSpPr>
          <p:cNvPr id="5" name="Footer Placeholder 4">
            <a:extLst>
              <a:ext uri="{FF2B5EF4-FFF2-40B4-BE49-F238E27FC236}">
                <a16:creationId xmlns:a16="http://schemas.microsoft.com/office/drawing/2014/main" id="{76DCD1B1-CA4D-A214-F23F-F140D0DA5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5759E937-C5DE-44EB-622D-DD6E6F87B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2D7D1AB6-8185-4EB3-8474-4F283349C368}" type="slidenum">
              <a:rPr lang="en-US" smtClean="0"/>
              <a:pPr/>
              <a:t>‹#›</a:t>
            </a:fld>
            <a:endParaRPr lang="en-US" dirty="0"/>
          </a:p>
        </p:txBody>
      </p:sp>
    </p:spTree>
    <p:extLst>
      <p:ext uri="{BB962C8B-B14F-4D97-AF65-F5344CB8AC3E}">
        <p14:creationId xmlns:p14="http://schemas.microsoft.com/office/powerpoint/2010/main" val="15274519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9" r:id="rId4"/>
    <p:sldLayoutId id="2147483708" r:id="rId5"/>
    <p:sldLayoutId id="2147483709" r:id="rId6"/>
    <p:sldLayoutId id="2147483720" r:id="rId7"/>
    <p:sldLayoutId id="2147483718" r:id="rId8"/>
    <p:sldLayoutId id="2147483710" r:id="rId9"/>
    <p:sldLayoutId id="2147483717" r:id="rId10"/>
    <p:sldLayoutId id="2147483711" r:id="rId11"/>
    <p:sldLayoutId id="2147483712" r:id="rId12"/>
    <p:sldLayoutId id="2147483713" r:id="rId13"/>
    <p:sldLayoutId id="2147483714" r:id="rId14"/>
    <p:sldLayoutId id="2147483715" r:id="rId15"/>
    <p:sldLayoutId id="2147483700" r:id="rId16"/>
    <p:sldLayoutId id="2147483716" r:id="rId17"/>
    <p:sldLayoutId id="2147483703" r:id="rId18"/>
    <p:sldLayoutId id="2147483652" r:id="rId19"/>
    <p:sldLayoutId id="2147483653" r:id="rId20"/>
    <p:sldLayoutId id="2147483701" r:id="rId21"/>
    <p:sldLayoutId id="2147483658" r:id="rId22"/>
  </p:sldLayoutIdLst>
  <p:txStyles>
    <p:titleStyle>
      <a:lvl1pPr algn="l" defTabSz="914400" rtl="0" eaLnBrk="1" latinLnBrk="0" hangingPunct="1">
        <a:lnSpc>
          <a:spcPct val="90000"/>
        </a:lnSpc>
        <a:spcBef>
          <a:spcPct val="0"/>
        </a:spcBef>
        <a:buNone/>
        <a:defRPr sz="44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125000"/>
        </a:lnSpc>
        <a:spcBef>
          <a:spcPts val="1000"/>
        </a:spcBef>
        <a:spcAft>
          <a:spcPts val="120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500"/>
        </a:spcBef>
        <a:spcAft>
          <a:spcPts val="120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89021-2C17-E748-4665-8F0B4B1A0F44}"/>
              </a:ext>
            </a:extLst>
          </p:cNvPr>
          <p:cNvSpPr>
            <a:spLocks noGrp="1"/>
          </p:cNvSpPr>
          <p:nvPr>
            <p:ph type="ctrTitle"/>
          </p:nvPr>
        </p:nvSpPr>
        <p:spPr/>
        <p:txBody>
          <a:bodyPr>
            <a:normAutofit/>
          </a:bodyPr>
          <a:lstStyle/>
          <a:p>
            <a:r>
              <a:rPr lang="en-US" dirty="0"/>
              <a:t>Assess Family Engagement</a:t>
            </a:r>
          </a:p>
        </p:txBody>
      </p:sp>
      <p:sp>
        <p:nvSpPr>
          <p:cNvPr id="7" name="Subtitle 6">
            <a:extLst>
              <a:ext uri="{FF2B5EF4-FFF2-40B4-BE49-F238E27FC236}">
                <a16:creationId xmlns:a16="http://schemas.microsoft.com/office/drawing/2014/main" id="{DD77131A-9545-698B-3E6A-669EC0EBBF3A}"/>
              </a:ext>
            </a:extLst>
          </p:cNvPr>
          <p:cNvSpPr>
            <a:spLocks noGrp="1"/>
          </p:cNvSpPr>
          <p:nvPr>
            <p:ph type="subTitle" idx="1"/>
          </p:nvPr>
        </p:nvSpPr>
        <p:spPr/>
        <p:txBody>
          <a:bodyPr/>
          <a:lstStyle/>
          <a:p>
            <a:r>
              <a:rPr lang="en-US" dirty="0"/>
              <a:t>Promoting Meaningful and Equitable Family Engagement in Systems-Level Change</a:t>
            </a:r>
          </a:p>
        </p:txBody>
      </p:sp>
    </p:spTree>
    <p:extLst>
      <p:ext uri="{BB962C8B-B14F-4D97-AF65-F5344CB8AC3E}">
        <p14:creationId xmlns:p14="http://schemas.microsoft.com/office/powerpoint/2010/main" val="423456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F10F-299C-E3D1-4BD9-000AFFD0F084}"/>
              </a:ext>
            </a:extLst>
          </p:cNvPr>
          <p:cNvSpPr>
            <a:spLocks noGrp="1"/>
          </p:cNvSpPr>
          <p:nvPr>
            <p:ph type="title"/>
          </p:nvPr>
        </p:nvSpPr>
        <p:spPr/>
        <p:txBody>
          <a:bodyPr/>
          <a:lstStyle/>
          <a:p>
            <a:r>
              <a:rPr lang="en-US" dirty="0"/>
              <a:t>A Quick Review of the Family Engagement Domains</a:t>
            </a:r>
          </a:p>
        </p:txBody>
      </p:sp>
      <p:sp>
        <p:nvSpPr>
          <p:cNvPr id="3" name="Text Placeholder 2">
            <a:extLst>
              <a:ext uri="{FF2B5EF4-FFF2-40B4-BE49-F238E27FC236}">
                <a16:creationId xmlns:a16="http://schemas.microsoft.com/office/drawing/2014/main" id="{77D6B1BD-8675-A1BE-2AB4-79998B0B32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877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3AAB-B647-18C1-DF5D-F716B7263D7D}"/>
              </a:ext>
            </a:extLst>
          </p:cNvPr>
          <p:cNvSpPr>
            <a:spLocks noGrp="1"/>
          </p:cNvSpPr>
          <p:nvPr>
            <p:ph type="title"/>
          </p:nvPr>
        </p:nvSpPr>
        <p:spPr/>
        <p:txBody>
          <a:bodyPr/>
          <a:lstStyle/>
          <a:p>
            <a:r>
              <a:rPr lang="en-US" dirty="0"/>
              <a:t>Domains of Family Engagement</a:t>
            </a:r>
          </a:p>
        </p:txBody>
      </p:sp>
      <p:pic>
        <p:nvPicPr>
          <p:cNvPr id="5" name="Content Placeholder 4" descr="A diagram of a diagram&#10;&#10;Description automatically generated">
            <a:extLst>
              <a:ext uri="{FF2B5EF4-FFF2-40B4-BE49-F238E27FC236}">
                <a16:creationId xmlns:a16="http://schemas.microsoft.com/office/drawing/2014/main" id="{533F2C9A-219F-A79D-EF75-E3F2D0DC0037}"/>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9398" y="1123250"/>
            <a:ext cx="6162916" cy="5598471"/>
          </a:xfrm>
        </p:spPr>
      </p:pic>
    </p:spTree>
    <p:extLst>
      <p:ext uri="{BB962C8B-B14F-4D97-AF65-F5344CB8AC3E}">
        <p14:creationId xmlns:p14="http://schemas.microsoft.com/office/powerpoint/2010/main" val="316396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ED9671-F377-6D06-1A0F-1D4D20C45960}"/>
              </a:ext>
            </a:extLst>
          </p:cNvPr>
          <p:cNvSpPr>
            <a:spLocks noGrp="1"/>
          </p:cNvSpPr>
          <p:nvPr>
            <p:ph type="title"/>
          </p:nvPr>
        </p:nvSpPr>
        <p:spPr/>
        <p:txBody>
          <a:bodyPr/>
          <a:lstStyle/>
          <a:p>
            <a:r>
              <a:rPr lang="en-US" dirty="0"/>
              <a:t>What is commitment?</a:t>
            </a:r>
          </a:p>
        </p:txBody>
      </p:sp>
      <p:pic>
        <p:nvPicPr>
          <p:cNvPr id="8" name="Content Placeholder 7">
            <a:extLst>
              <a:ext uri="{FF2B5EF4-FFF2-40B4-BE49-F238E27FC236}">
                <a16:creationId xmlns:a16="http://schemas.microsoft.com/office/drawing/2014/main" id="{C7CC8A63-DC12-2A51-864C-231227B6C95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7081970" y="1825625"/>
            <a:ext cx="3362059" cy="4351338"/>
          </a:xfrm>
          <a:prstGeom prst="rect">
            <a:avLst/>
          </a:prstGeom>
          <a:ln>
            <a:solidFill>
              <a:schemeClr val="bg1">
                <a:lumMod val="75000"/>
              </a:schemeClr>
            </a:solidFill>
          </a:ln>
        </p:spPr>
      </p:pic>
      <p:sp>
        <p:nvSpPr>
          <p:cNvPr id="3" name="Content Placeholder 2">
            <a:extLst>
              <a:ext uri="{FF2B5EF4-FFF2-40B4-BE49-F238E27FC236}">
                <a16:creationId xmlns:a16="http://schemas.microsoft.com/office/drawing/2014/main" id="{CE6B0A18-C5C2-C38B-65CF-AD0E1714BD8E}"/>
              </a:ext>
            </a:extLst>
          </p:cNvPr>
          <p:cNvSpPr>
            <a:spLocks noGrp="1"/>
          </p:cNvSpPr>
          <p:nvPr>
            <p:ph sz="half" idx="1"/>
          </p:nvPr>
        </p:nvSpPr>
        <p:spPr/>
        <p:txBody>
          <a:bodyPr>
            <a:normAutofit fontScale="85000" lnSpcReduction="10000"/>
          </a:bodyPr>
          <a:lstStyle/>
          <a:p>
            <a:pPr marL="0" marR="0" indent="0">
              <a:lnSpc>
                <a:spcPct val="107000"/>
              </a:lnSpc>
              <a:spcBef>
                <a:spcPts val="0"/>
              </a:spcBef>
              <a:spcAft>
                <a:spcPts val="800"/>
              </a:spcAft>
              <a:buNone/>
            </a:pPr>
            <a:r>
              <a:rPr lang="en-US" dirty="0"/>
              <a:t>Commitment means family engagement is normalized and supported by policy throughout all activities that impact the organization at the systems level. </a:t>
            </a:r>
          </a:p>
          <a:p>
            <a:pPr marL="0" marR="0" indent="0">
              <a:lnSpc>
                <a:spcPct val="107000"/>
              </a:lnSpc>
              <a:spcBef>
                <a:spcPts val="0"/>
              </a:spcBef>
              <a:spcAft>
                <a:spcPts val="800"/>
              </a:spcAft>
              <a:buNone/>
            </a:pPr>
            <a:r>
              <a:rPr lang="en-US" b="1" dirty="0"/>
              <a:t>Does your organization have buy-in from all employees about the importance of engaging families at the systems level, valuing families’ time, and respecting their contributions?</a:t>
            </a:r>
          </a:p>
          <a:p>
            <a:endParaRPr lang="en-US" dirty="0"/>
          </a:p>
        </p:txBody>
      </p:sp>
    </p:spTree>
    <p:extLst>
      <p:ext uri="{BB962C8B-B14F-4D97-AF65-F5344CB8AC3E}">
        <p14:creationId xmlns:p14="http://schemas.microsoft.com/office/powerpoint/2010/main" val="427212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BB66F2-A3AB-B897-AE16-9C555AF189A0}"/>
              </a:ext>
            </a:extLst>
          </p:cNvPr>
          <p:cNvGrpSpPr/>
          <p:nvPr/>
        </p:nvGrpSpPr>
        <p:grpSpPr>
          <a:xfrm>
            <a:off x="1990022" y="1366691"/>
            <a:ext cx="609600" cy="4744029"/>
            <a:chOff x="656522" y="1547530"/>
            <a:chExt cx="609600" cy="4744029"/>
          </a:xfrm>
        </p:grpSpPr>
        <p:sp>
          <p:nvSpPr>
            <p:cNvPr id="5" name="TextBox 4">
              <a:extLst>
                <a:ext uri="{FF2B5EF4-FFF2-40B4-BE49-F238E27FC236}">
                  <a16:creationId xmlns:a16="http://schemas.microsoft.com/office/drawing/2014/main" id="{4A8932E0-B2C7-4C73-8524-1221209CC41C}"/>
                </a:ext>
              </a:extLst>
            </p:cNvPr>
            <p:cNvSpPr txBox="1"/>
            <p:nvPr/>
          </p:nvSpPr>
          <p:spPr>
            <a:xfrm rot="16200000">
              <a:off x="-1447987" y="3688712"/>
              <a:ext cx="4744028"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1: Commitment</a:t>
              </a:r>
            </a:p>
          </p:txBody>
        </p:sp>
        <p:pic>
          <p:nvPicPr>
            <p:cNvPr id="18" name="Picture 17">
              <a:extLst>
                <a:ext uri="{FF2B5EF4-FFF2-40B4-BE49-F238E27FC236}">
                  <a16:creationId xmlns:a16="http://schemas.microsoft.com/office/drawing/2014/main" id="{ACF1C9BB-CF2B-446E-81A9-C27589EED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22" y="1547530"/>
              <a:ext cx="609600" cy="609600"/>
            </a:xfrm>
            <a:prstGeom prst="rect">
              <a:avLst/>
            </a:prstGeom>
          </p:spPr>
        </p:pic>
      </p:grpSp>
      <p:sp>
        <p:nvSpPr>
          <p:cNvPr id="3" name="Title 2">
            <a:extLst>
              <a:ext uri="{FF2B5EF4-FFF2-40B4-BE49-F238E27FC236}">
                <a16:creationId xmlns:a16="http://schemas.microsoft.com/office/drawing/2014/main" id="{5D403212-3783-F281-B394-C4330FA99259}"/>
              </a:ext>
            </a:extLst>
          </p:cNvPr>
          <p:cNvSpPr>
            <a:spLocks noGrp="1"/>
          </p:cNvSpPr>
          <p:nvPr>
            <p:ph type="title"/>
          </p:nvPr>
        </p:nvSpPr>
        <p:spPr/>
        <p:txBody>
          <a:bodyPr/>
          <a:lstStyle/>
          <a:p>
            <a:r>
              <a:rPr lang="en-US" dirty="0"/>
              <a:t>Use 2: Assessing Commitment</a:t>
            </a:r>
          </a:p>
        </p:txBody>
      </p:sp>
      <p:pic>
        <p:nvPicPr>
          <p:cNvPr id="10" name="Content Placeholder 9">
            <a:extLst>
              <a:ext uri="{FF2B5EF4-FFF2-40B4-BE49-F238E27FC236}">
                <a16:creationId xmlns:a16="http://schemas.microsoft.com/office/drawing/2014/main" id="{DB31263C-4D5E-A4ED-D8A2-F2B772A721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65425" y="1981994"/>
            <a:ext cx="6661150" cy="4038600"/>
          </a:xfrm>
          <a:prstGeom prst="rect">
            <a:avLst/>
          </a:prstGeom>
        </p:spPr>
      </p:pic>
    </p:spTree>
    <p:extLst>
      <p:ext uri="{BB962C8B-B14F-4D97-AF65-F5344CB8AC3E}">
        <p14:creationId xmlns:p14="http://schemas.microsoft.com/office/powerpoint/2010/main" val="171454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ED9671-F377-6D06-1A0F-1D4D20C45960}"/>
              </a:ext>
            </a:extLst>
          </p:cNvPr>
          <p:cNvSpPr>
            <a:spLocks noGrp="1"/>
          </p:cNvSpPr>
          <p:nvPr>
            <p:ph type="title"/>
          </p:nvPr>
        </p:nvSpPr>
        <p:spPr/>
        <p:txBody>
          <a:bodyPr/>
          <a:lstStyle/>
          <a:p>
            <a:r>
              <a:rPr lang="en-US" dirty="0"/>
              <a:t>What is transparency?</a:t>
            </a:r>
          </a:p>
        </p:txBody>
      </p:sp>
      <p:pic>
        <p:nvPicPr>
          <p:cNvPr id="3" name="Content Placeholder 2">
            <a:extLst>
              <a:ext uri="{FF2B5EF4-FFF2-40B4-BE49-F238E27FC236}">
                <a16:creationId xmlns:a16="http://schemas.microsoft.com/office/drawing/2014/main" id="{328E413D-E51F-3C22-1C6D-39F1ECF44F4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7081970" y="1825625"/>
            <a:ext cx="3362059" cy="4351338"/>
          </a:xfrm>
          <a:prstGeom prst="rect">
            <a:avLst/>
          </a:prstGeom>
          <a:ln>
            <a:solidFill>
              <a:schemeClr val="bg1">
                <a:lumMod val="75000"/>
              </a:schemeClr>
            </a:solidFill>
          </a:ln>
        </p:spPr>
      </p:pic>
      <p:sp>
        <p:nvSpPr>
          <p:cNvPr id="6" name="Content Placeholder 5">
            <a:extLst>
              <a:ext uri="{FF2B5EF4-FFF2-40B4-BE49-F238E27FC236}">
                <a16:creationId xmlns:a16="http://schemas.microsoft.com/office/drawing/2014/main" id="{14493667-A29F-EE14-C972-C731E8C4426C}"/>
              </a:ext>
            </a:extLst>
          </p:cNvPr>
          <p:cNvSpPr>
            <a:spLocks noGrp="1"/>
          </p:cNvSpPr>
          <p:nvPr>
            <p:ph sz="half" idx="1"/>
          </p:nvPr>
        </p:nvSpPr>
        <p:spPr/>
        <p:txBody>
          <a:bodyPr>
            <a:normAutofit fontScale="77500" lnSpcReduction="20000"/>
          </a:bodyPr>
          <a:lstStyle/>
          <a:p>
            <a:pPr marL="0" indent="0">
              <a:buNone/>
            </a:pPr>
            <a:r>
              <a:rPr lang="en-US" dirty="0"/>
              <a:t>Transparency ensures that all partners have access to the information they need to participate fulling in a process and be as effective as possible. </a:t>
            </a:r>
          </a:p>
          <a:p>
            <a:pPr marL="0" indent="0">
              <a:buNone/>
            </a:pPr>
            <a:r>
              <a:rPr lang="en-US" b="1" dirty="0"/>
              <a:t>Does your organization provide supports and information in ways that help both families and professionals be informed participants in systems-level change?</a:t>
            </a:r>
          </a:p>
        </p:txBody>
      </p:sp>
    </p:spTree>
    <p:extLst>
      <p:ext uri="{BB962C8B-B14F-4D97-AF65-F5344CB8AC3E}">
        <p14:creationId xmlns:p14="http://schemas.microsoft.com/office/powerpoint/2010/main" val="116056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6E274E-14AC-5DBF-9EE6-CD62DC921DC7}"/>
              </a:ext>
            </a:extLst>
          </p:cNvPr>
          <p:cNvGrpSpPr/>
          <p:nvPr/>
        </p:nvGrpSpPr>
        <p:grpSpPr>
          <a:xfrm>
            <a:off x="1919911" y="1469507"/>
            <a:ext cx="595376" cy="4678087"/>
            <a:chOff x="557836" y="1453341"/>
            <a:chExt cx="595376" cy="4678087"/>
          </a:xfrm>
        </p:grpSpPr>
        <p:sp>
          <p:nvSpPr>
            <p:cNvPr id="2" name="TextBox 1">
              <a:extLst>
                <a:ext uri="{FF2B5EF4-FFF2-40B4-BE49-F238E27FC236}">
                  <a16:creationId xmlns:a16="http://schemas.microsoft.com/office/drawing/2014/main" id="{8951DD34-2AB9-40D2-99E8-A39D4AD5516A}"/>
                </a:ext>
              </a:extLst>
            </p:cNvPr>
            <p:cNvSpPr txBox="1"/>
            <p:nvPr/>
          </p:nvSpPr>
          <p:spPr>
            <a:xfrm rot="16200000">
              <a:off x="-1181670" y="3930256"/>
              <a:ext cx="3940679"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2: Transparency</a:t>
              </a:r>
            </a:p>
          </p:txBody>
        </p:sp>
        <p:pic>
          <p:nvPicPr>
            <p:cNvPr id="12" name="Picture 11">
              <a:extLst>
                <a:ext uri="{FF2B5EF4-FFF2-40B4-BE49-F238E27FC236}">
                  <a16:creationId xmlns:a16="http://schemas.microsoft.com/office/drawing/2014/main" id="{317585EA-56A6-4413-A031-692887FC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36" y="1453341"/>
              <a:ext cx="595376" cy="595376"/>
            </a:xfrm>
            <a:prstGeom prst="rect">
              <a:avLst/>
            </a:prstGeom>
          </p:spPr>
        </p:pic>
      </p:grpSp>
      <p:sp>
        <p:nvSpPr>
          <p:cNvPr id="4" name="Title 3">
            <a:extLst>
              <a:ext uri="{FF2B5EF4-FFF2-40B4-BE49-F238E27FC236}">
                <a16:creationId xmlns:a16="http://schemas.microsoft.com/office/drawing/2014/main" id="{67FEAFB2-7A93-E2C6-FF9B-B9124B568EE1}"/>
              </a:ext>
            </a:extLst>
          </p:cNvPr>
          <p:cNvSpPr>
            <a:spLocks noGrp="1"/>
          </p:cNvSpPr>
          <p:nvPr>
            <p:ph type="title"/>
          </p:nvPr>
        </p:nvSpPr>
        <p:spPr/>
        <p:txBody>
          <a:bodyPr/>
          <a:lstStyle/>
          <a:p>
            <a:r>
              <a:rPr lang="en-US" dirty="0"/>
              <a:t>Use 2: Assessing Transparency</a:t>
            </a:r>
          </a:p>
        </p:txBody>
      </p:sp>
      <p:pic>
        <p:nvPicPr>
          <p:cNvPr id="13" name="Content Placeholder 12">
            <a:extLst>
              <a:ext uri="{FF2B5EF4-FFF2-40B4-BE49-F238E27FC236}">
                <a16:creationId xmlns:a16="http://schemas.microsoft.com/office/drawing/2014/main" id="{38EDDC43-C8DC-6424-ABA1-550B8840E7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55900" y="1854994"/>
            <a:ext cx="6680200" cy="4292600"/>
          </a:xfrm>
          <a:prstGeom prst="rect">
            <a:avLst/>
          </a:prstGeom>
          <a:ln>
            <a:solidFill>
              <a:schemeClr val="tx1"/>
            </a:solidFill>
          </a:ln>
        </p:spPr>
      </p:pic>
    </p:spTree>
    <p:extLst>
      <p:ext uri="{BB962C8B-B14F-4D97-AF65-F5344CB8AC3E}">
        <p14:creationId xmlns:p14="http://schemas.microsoft.com/office/powerpoint/2010/main" val="125275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ED9671-F377-6D06-1A0F-1D4D20C45960}"/>
              </a:ext>
            </a:extLst>
          </p:cNvPr>
          <p:cNvSpPr>
            <a:spLocks noGrp="1"/>
          </p:cNvSpPr>
          <p:nvPr>
            <p:ph type="title"/>
          </p:nvPr>
        </p:nvSpPr>
        <p:spPr/>
        <p:txBody>
          <a:bodyPr/>
          <a:lstStyle/>
          <a:p>
            <a:r>
              <a:rPr lang="en-US" dirty="0"/>
              <a:t>What is representation?</a:t>
            </a:r>
          </a:p>
        </p:txBody>
      </p:sp>
      <p:pic>
        <p:nvPicPr>
          <p:cNvPr id="3" name="Content Placeholder 2">
            <a:extLst>
              <a:ext uri="{FF2B5EF4-FFF2-40B4-BE49-F238E27FC236}">
                <a16:creationId xmlns:a16="http://schemas.microsoft.com/office/drawing/2014/main" id="{39EA2CF3-86E0-2018-381E-A05091D81BA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7083830" y="1825625"/>
            <a:ext cx="3358340" cy="4351338"/>
          </a:xfrm>
          <a:prstGeom prst="rect">
            <a:avLst/>
          </a:prstGeom>
          <a:ln>
            <a:solidFill>
              <a:schemeClr val="bg1">
                <a:lumMod val="75000"/>
              </a:schemeClr>
            </a:solidFill>
          </a:ln>
        </p:spPr>
      </p:pic>
      <p:sp>
        <p:nvSpPr>
          <p:cNvPr id="6" name="Content Placeholder 5">
            <a:extLst>
              <a:ext uri="{FF2B5EF4-FFF2-40B4-BE49-F238E27FC236}">
                <a16:creationId xmlns:a16="http://schemas.microsoft.com/office/drawing/2014/main" id="{486027D0-441B-0726-592B-36E1E4874E7E}"/>
              </a:ext>
            </a:extLst>
          </p:cNvPr>
          <p:cNvSpPr>
            <a:spLocks noGrp="1"/>
          </p:cNvSpPr>
          <p:nvPr>
            <p:ph sz="half" idx="1"/>
          </p:nvPr>
        </p:nvSpPr>
        <p:spPr/>
        <p:txBody>
          <a:bodyPr>
            <a:normAutofit fontScale="77500" lnSpcReduction="20000"/>
          </a:bodyPr>
          <a:lstStyle/>
          <a:p>
            <a:pPr marL="0" indent="0">
              <a:buNone/>
            </a:pPr>
            <a:r>
              <a:rPr lang="en-US" dirty="0"/>
              <a:t>Representation is the engagement of family leaders who represent the diversity of the communities your organization serves or the scope of the problems your organization is looking to solve. </a:t>
            </a:r>
          </a:p>
          <a:p>
            <a:pPr marL="0" indent="0">
              <a:buNone/>
            </a:pPr>
            <a:r>
              <a:rPr lang="en-US" b="1" dirty="0"/>
              <a:t>Does your organization partner with a family-led or community-based organization to help identify, support, and mentor family partners?</a:t>
            </a:r>
          </a:p>
        </p:txBody>
      </p:sp>
    </p:spTree>
    <p:extLst>
      <p:ext uri="{BB962C8B-B14F-4D97-AF65-F5344CB8AC3E}">
        <p14:creationId xmlns:p14="http://schemas.microsoft.com/office/powerpoint/2010/main" val="122861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EAFB2-7A93-E2C6-FF9B-B9124B568EE1}"/>
              </a:ext>
            </a:extLst>
          </p:cNvPr>
          <p:cNvSpPr>
            <a:spLocks noGrp="1"/>
          </p:cNvSpPr>
          <p:nvPr>
            <p:ph type="title"/>
          </p:nvPr>
        </p:nvSpPr>
        <p:spPr/>
        <p:txBody>
          <a:bodyPr/>
          <a:lstStyle/>
          <a:p>
            <a:r>
              <a:rPr lang="en-US" dirty="0"/>
              <a:t>Use 2: Assessing Representation</a:t>
            </a:r>
          </a:p>
        </p:txBody>
      </p:sp>
      <p:pic>
        <p:nvPicPr>
          <p:cNvPr id="7" name="Content Placeholder 6">
            <a:extLst>
              <a:ext uri="{FF2B5EF4-FFF2-40B4-BE49-F238E27FC236}">
                <a16:creationId xmlns:a16="http://schemas.microsoft.com/office/drawing/2014/main" id="{AE529096-B4A5-C70D-FEDC-CB4E9532EC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0401" y="1653743"/>
            <a:ext cx="6673850" cy="3092450"/>
          </a:xfrm>
          <a:prstGeom prst="rect">
            <a:avLst/>
          </a:prstGeom>
        </p:spPr>
      </p:pic>
      <p:sp>
        <p:nvSpPr>
          <p:cNvPr id="8" name="TextBox 7">
            <a:extLst>
              <a:ext uri="{FF2B5EF4-FFF2-40B4-BE49-F238E27FC236}">
                <a16:creationId xmlns:a16="http://schemas.microsoft.com/office/drawing/2014/main" id="{8303FD41-0790-5932-CF73-B66E34657000}"/>
              </a:ext>
            </a:extLst>
          </p:cNvPr>
          <p:cNvSpPr txBox="1"/>
          <p:nvPr/>
        </p:nvSpPr>
        <p:spPr>
          <a:xfrm>
            <a:off x="2770401" y="4852931"/>
            <a:ext cx="8229598" cy="1003160"/>
          </a:xfrm>
          <a:prstGeom prst="rect">
            <a:avLst/>
          </a:prstGeom>
          <a:solidFill>
            <a:schemeClr val="bg1"/>
          </a:solidFill>
          <a:ln>
            <a:solidFill>
              <a:srgbClr val="002060"/>
            </a:solidFill>
          </a:ln>
        </p:spPr>
        <p:txBody>
          <a:bodyPr wrap="square">
            <a:spAutoFit/>
          </a:bodyPr>
          <a:lstStyle/>
          <a:p>
            <a:pPr marL="0" marR="0">
              <a:lnSpc>
                <a:spcPct val="107000"/>
              </a:lnSpc>
              <a:spcBef>
                <a:spcPts val="0"/>
              </a:spcBef>
              <a:spcAft>
                <a:spcPts val="800"/>
              </a:spcAft>
            </a:pPr>
            <a:r>
              <a:rPr lang="en-US" sz="1400" b="1" dirty="0">
                <a:solidFill>
                  <a:srgbClr val="00B0F0"/>
                </a:solidFill>
                <a:effectLst/>
                <a:latin typeface="Open Sans" panose="020B0606030504020204" pitchFamily="34" charset="0"/>
                <a:ea typeface="Open Sans" panose="020B0606030504020204" pitchFamily="34" charset="0"/>
                <a:cs typeface="Open Sans" panose="020B0606030504020204" pitchFamily="34" charset="0"/>
              </a:rPr>
              <a:t>NOTE:</a:t>
            </a:r>
            <a:r>
              <a:rPr lang="en-US" sz="1400" dirty="0">
                <a:effectLst/>
                <a:latin typeface="Open Sans" panose="020B0606030504020204" pitchFamily="34" charset="0"/>
                <a:ea typeface="Open Sans" panose="020B0606030504020204" pitchFamily="34" charset="0"/>
                <a:cs typeface="Open Sans" panose="020B0606030504020204" pitchFamily="34" charset="0"/>
              </a:rPr>
              <a:t> If one or more of the four demographic characteristics in Domain 3: Representation, do not match your priorities for the populations served by the initiative you are assessing, you can replace them with criteria that do match your priorities. For example, your organization may be looking for family leaders of certain ages, race, disabilities, gender, sexual identity, etc. </a:t>
            </a:r>
          </a:p>
        </p:txBody>
      </p:sp>
      <p:grpSp>
        <p:nvGrpSpPr>
          <p:cNvPr id="9" name="Group 8">
            <a:extLst>
              <a:ext uri="{FF2B5EF4-FFF2-40B4-BE49-F238E27FC236}">
                <a16:creationId xmlns:a16="http://schemas.microsoft.com/office/drawing/2014/main" id="{F42480D6-B156-7263-B8D7-E328366D2BA2}"/>
              </a:ext>
            </a:extLst>
          </p:cNvPr>
          <p:cNvGrpSpPr/>
          <p:nvPr/>
        </p:nvGrpSpPr>
        <p:grpSpPr>
          <a:xfrm>
            <a:off x="1958011" y="1444281"/>
            <a:ext cx="576799" cy="4857226"/>
            <a:chOff x="507186" y="1814364"/>
            <a:chExt cx="576799" cy="4857226"/>
          </a:xfrm>
        </p:grpSpPr>
        <p:sp>
          <p:nvSpPr>
            <p:cNvPr id="10" name="TextBox 9">
              <a:extLst>
                <a:ext uri="{FF2B5EF4-FFF2-40B4-BE49-F238E27FC236}">
                  <a16:creationId xmlns:a16="http://schemas.microsoft.com/office/drawing/2014/main" id="{43DD4B7E-393A-E534-0CDC-635279982D24}"/>
                </a:ext>
              </a:extLst>
            </p:cNvPr>
            <p:cNvSpPr txBox="1"/>
            <p:nvPr/>
          </p:nvSpPr>
          <p:spPr>
            <a:xfrm rot="16200000">
              <a:off x="-1420838" y="4224333"/>
              <a:ext cx="4432848"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3: Representation</a:t>
              </a:r>
            </a:p>
          </p:txBody>
        </p:sp>
        <p:pic>
          <p:nvPicPr>
            <p:cNvPr id="11" name="Picture 10">
              <a:extLst>
                <a:ext uri="{FF2B5EF4-FFF2-40B4-BE49-F238E27FC236}">
                  <a16:creationId xmlns:a16="http://schemas.microsoft.com/office/drawing/2014/main" id="{62A7914F-C930-EF94-7B73-AECB1591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86" y="1814364"/>
              <a:ext cx="576799" cy="576799"/>
            </a:xfrm>
            <a:prstGeom prst="rect">
              <a:avLst/>
            </a:prstGeom>
          </p:spPr>
        </p:pic>
      </p:grpSp>
    </p:spTree>
    <p:extLst>
      <p:ext uri="{BB962C8B-B14F-4D97-AF65-F5344CB8AC3E}">
        <p14:creationId xmlns:p14="http://schemas.microsoft.com/office/powerpoint/2010/main" val="114574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ED9671-F377-6D06-1A0F-1D4D20C45960}"/>
              </a:ext>
            </a:extLst>
          </p:cNvPr>
          <p:cNvSpPr>
            <a:spLocks noGrp="1"/>
          </p:cNvSpPr>
          <p:nvPr>
            <p:ph type="title"/>
          </p:nvPr>
        </p:nvSpPr>
        <p:spPr/>
        <p:txBody>
          <a:bodyPr/>
          <a:lstStyle/>
          <a:p>
            <a:r>
              <a:rPr lang="en-US" dirty="0"/>
              <a:t>What is impact?</a:t>
            </a:r>
          </a:p>
        </p:txBody>
      </p:sp>
      <p:pic>
        <p:nvPicPr>
          <p:cNvPr id="3" name="Content Placeholder 2">
            <a:extLst>
              <a:ext uri="{FF2B5EF4-FFF2-40B4-BE49-F238E27FC236}">
                <a16:creationId xmlns:a16="http://schemas.microsoft.com/office/drawing/2014/main" id="{1C9C1F3B-5648-ABB8-9A70-E73B4566987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7081970" y="1825625"/>
            <a:ext cx="3362059" cy="4351338"/>
          </a:xfrm>
          <a:prstGeom prst="rect">
            <a:avLst/>
          </a:prstGeom>
          <a:ln>
            <a:solidFill>
              <a:schemeClr val="bg1">
                <a:lumMod val="75000"/>
              </a:schemeClr>
            </a:solidFill>
          </a:ln>
        </p:spPr>
      </p:pic>
      <p:sp>
        <p:nvSpPr>
          <p:cNvPr id="6" name="Content Placeholder 5">
            <a:extLst>
              <a:ext uri="{FF2B5EF4-FFF2-40B4-BE49-F238E27FC236}">
                <a16:creationId xmlns:a16="http://schemas.microsoft.com/office/drawing/2014/main" id="{84C17DD6-7FAF-32F5-868F-B609094E54A2}"/>
              </a:ext>
            </a:extLst>
          </p:cNvPr>
          <p:cNvSpPr>
            <a:spLocks noGrp="1"/>
          </p:cNvSpPr>
          <p:nvPr>
            <p:ph sz="half" idx="1"/>
          </p:nvPr>
        </p:nvSpPr>
        <p:spPr/>
        <p:txBody>
          <a:bodyPr>
            <a:normAutofit fontScale="92500" lnSpcReduction="20000"/>
          </a:bodyPr>
          <a:lstStyle/>
          <a:p>
            <a:pPr marL="0" indent="0">
              <a:buNone/>
            </a:pPr>
            <a:r>
              <a:rPr lang="en-US" dirty="0"/>
              <a:t>Impact describes data on what the organization is doing differently because of the engagement of families in systems-level change. </a:t>
            </a:r>
          </a:p>
          <a:p>
            <a:pPr marL="0" indent="0">
              <a:buNone/>
            </a:pPr>
            <a:r>
              <a:rPr lang="en-US" b="1" dirty="0"/>
              <a:t>What is your organization doing differently because of engaging families at the systems level?</a:t>
            </a:r>
          </a:p>
          <a:p>
            <a:pPr marL="0" indent="0">
              <a:buNone/>
            </a:pPr>
            <a:endParaRPr lang="en-US" dirty="0"/>
          </a:p>
        </p:txBody>
      </p:sp>
    </p:spTree>
    <p:extLst>
      <p:ext uri="{BB962C8B-B14F-4D97-AF65-F5344CB8AC3E}">
        <p14:creationId xmlns:p14="http://schemas.microsoft.com/office/powerpoint/2010/main" val="327031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EAFB2-7A93-E2C6-FF9B-B9124B568EE1}"/>
              </a:ext>
            </a:extLst>
          </p:cNvPr>
          <p:cNvSpPr>
            <a:spLocks noGrp="1"/>
          </p:cNvSpPr>
          <p:nvPr>
            <p:ph type="title"/>
          </p:nvPr>
        </p:nvSpPr>
        <p:spPr/>
        <p:txBody>
          <a:bodyPr/>
          <a:lstStyle/>
          <a:p>
            <a:r>
              <a:rPr lang="en-US" dirty="0"/>
              <a:t>Use 2: Assessing Impact</a:t>
            </a:r>
          </a:p>
        </p:txBody>
      </p:sp>
      <p:pic>
        <p:nvPicPr>
          <p:cNvPr id="7" name="Content Placeholder 6">
            <a:extLst>
              <a:ext uri="{FF2B5EF4-FFF2-40B4-BE49-F238E27FC236}">
                <a16:creationId xmlns:a16="http://schemas.microsoft.com/office/drawing/2014/main" id="{7A352CC1-C20C-E7EF-4E67-62DBF32FB0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3400" y="1653743"/>
            <a:ext cx="7099300" cy="4474801"/>
          </a:xfrm>
          <a:prstGeom prst="rect">
            <a:avLst/>
          </a:prstGeom>
        </p:spPr>
      </p:pic>
      <p:grpSp>
        <p:nvGrpSpPr>
          <p:cNvPr id="8" name="Group 7">
            <a:extLst>
              <a:ext uri="{FF2B5EF4-FFF2-40B4-BE49-F238E27FC236}">
                <a16:creationId xmlns:a16="http://schemas.microsoft.com/office/drawing/2014/main" id="{AB471EA9-DF57-9E81-FE30-66DB496A3E7A}"/>
              </a:ext>
            </a:extLst>
          </p:cNvPr>
          <p:cNvGrpSpPr/>
          <p:nvPr/>
        </p:nvGrpSpPr>
        <p:grpSpPr>
          <a:xfrm>
            <a:off x="2240948" y="1874044"/>
            <a:ext cx="483959" cy="3589053"/>
            <a:chOff x="1174148" y="1554364"/>
            <a:chExt cx="483959" cy="3589053"/>
          </a:xfrm>
        </p:grpSpPr>
        <p:sp>
          <p:nvSpPr>
            <p:cNvPr id="9" name="TextBox 8">
              <a:extLst>
                <a:ext uri="{FF2B5EF4-FFF2-40B4-BE49-F238E27FC236}">
                  <a16:creationId xmlns:a16="http://schemas.microsoft.com/office/drawing/2014/main" id="{F0A22F0F-AB4D-BD99-A54E-D7A068C8D398}"/>
                </a:ext>
              </a:extLst>
            </p:cNvPr>
            <p:cNvSpPr txBox="1"/>
            <p:nvPr/>
          </p:nvSpPr>
          <p:spPr>
            <a:xfrm rot="16200000">
              <a:off x="-86012" y="3410446"/>
              <a:ext cx="300427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4: Impact</a:t>
              </a:r>
            </a:p>
          </p:txBody>
        </p:sp>
        <p:pic>
          <p:nvPicPr>
            <p:cNvPr id="10" name="Picture 9">
              <a:extLst>
                <a:ext uri="{FF2B5EF4-FFF2-40B4-BE49-F238E27FC236}">
                  <a16:creationId xmlns:a16="http://schemas.microsoft.com/office/drawing/2014/main" id="{C95A07FC-F763-394C-1DFB-E7D1ECD37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148" y="1554364"/>
              <a:ext cx="483959" cy="483959"/>
            </a:xfrm>
            <a:prstGeom prst="rect">
              <a:avLst/>
            </a:prstGeom>
          </p:spPr>
        </p:pic>
      </p:grpSp>
    </p:spTree>
    <p:extLst>
      <p:ext uri="{BB962C8B-B14F-4D97-AF65-F5344CB8AC3E}">
        <p14:creationId xmlns:p14="http://schemas.microsoft.com/office/powerpoint/2010/main" val="248438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758EA-1E4C-0CD3-F21E-B7ACC8E3D0FE}"/>
              </a:ext>
            </a:extLst>
          </p:cNvPr>
          <p:cNvSpPr>
            <a:spLocks noGrp="1"/>
          </p:cNvSpPr>
          <p:nvPr>
            <p:ph type="title"/>
          </p:nvPr>
        </p:nvSpPr>
        <p:spPr/>
        <p:txBody>
          <a:bodyPr/>
          <a:lstStyle/>
          <a:p>
            <a:r>
              <a:rPr lang="en-US" dirty="0"/>
              <a:t>Levels of Family Engagement</a:t>
            </a:r>
          </a:p>
        </p:txBody>
      </p:sp>
      <p:pic>
        <p:nvPicPr>
          <p:cNvPr id="9" name="Picture 8" descr="A diagram of a pyramid&#10;&#10;Description automatically generated">
            <a:extLst>
              <a:ext uri="{FF2B5EF4-FFF2-40B4-BE49-F238E27FC236}">
                <a16:creationId xmlns:a16="http://schemas.microsoft.com/office/drawing/2014/main" id="{8CDA25D3-C605-1E74-4DF3-3971A1D0AA75}"/>
              </a:ext>
            </a:extLst>
          </p:cNvPr>
          <p:cNvPicPr>
            <a:picLocks noChangeAspect="1"/>
          </p:cNvPicPr>
          <p:nvPr/>
        </p:nvPicPr>
        <p:blipFill rotWithShape="1">
          <a:blip r:embed="rId2">
            <a:extLst>
              <a:ext uri="{28A0092B-C50C-407E-A947-70E740481C1C}">
                <a14:useLocalDpi xmlns:a14="http://schemas.microsoft.com/office/drawing/2010/main" val="0"/>
              </a:ext>
            </a:extLst>
          </a:blip>
          <a:srcRect l="7438" b="24070"/>
          <a:stretch/>
        </p:blipFill>
        <p:spPr>
          <a:xfrm>
            <a:off x="2287604" y="1409994"/>
            <a:ext cx="7616792" cy="4686146"/>
          </a:xfrm>
          <a:prstGeom prst="rect">
            <a:avLst/>
          </a:prstGeom>
        </p:spPr>
      </p:pic>
    </p:spTree>
    <p:extLst>
      <p:ext uri="{BB962C8B-B14F-4D97-AF65-F5344CB8AC3E}">
        <p14:creationId xmlns:p14="http://schemas.microsoft.com/office/powerpoint/2010/main" val="66062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A9F3-7C34-8F2A-EF0A-1CB965806750}"/>
              </a:ext>
            </a:extLst>
          </p:cNvPr>
          <p:cNvSpPr>
            <a:spLocks noGrp="1"/>
          </p:cNvSpPr>
          <p:nvPr>
            <p:ph type="title"/>
          </p:nvPr>
        </p:nvSpPr>
        <p:spPr/>
        <p:txBody>
          <a:bodyPr/>
          <a:lstStyle/>
          <a:p>
            <a:r>
              <a:rPr lang="en-US" dirty="0"/>
              <a:t>Share Perspectives</a:t>
            </a:r>
          </a:p>
        </p:txBody>
      </p:sp>
      <p:pic>
        <p:nvPicPr>
          <p:cNvPr id="6" name="Content Placeholder 5">
            <a:extLst>
              <a:ext uri="{FF2B5EF4-FFF2-40B4-BE49-F238E27FC236}">
                <a16:creationId xmlns:a16="http://schemas.microsoft.com/office/drawing/2014/main" id="{99E5E4A5-0AF2-9081-17C9-F838EF1AC6AA}"/>
              </a:ext>
            </a:extLst>
          </p:cNvPr>
          <p:cNvPicPr>
            <a:picLocks noGrp="1" noChangeAspect="1"/>
          </p:cNvPicPr>
          <p:nvPr>
            <p:ph idx="1"/>
          </p:nvPr>
        </p:nvPicPr>
        <p:blipFill>
          <a:blip r:embed="rId2"/>
          <a:stretch>
            <a:fillRect/>
          </a:stretch>
        </p:blipFill>
        <p:spPr>
          <a:xfrm>
            <a:off x="1728787" y="2062956"/>
            <a:ext cx="8734425" cy="3876675"/>
          </a:xfrm>
          <a:prstGeom prst="rect">
            <a:avLst/>
          </a:prstGeom>
          <a:solidFill>
            <a:schemeClr val="tx1"/>
          </a:solidFill>
          <a:ln>
            <a:solidFill>
              <a:schemeClr val="tx1"/>
            </a:solidFill>
          </a:ln>
        </p:spPr>
      </p:pic>
    </p:spTree>
    <p:extLst>
      <p:ext uri="{BB962C8B-B14F-4D97-AF65-F5344CB8AC3E}">
        <p14:creationId xmlns:p14="http://schemas.microsoft.com/office/powerpoint/2010/main" val="362781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A9F3-7C34-8F2A-EF0A-1CB965806750}"/>
              </a:ext>
            </a:extLst>
          </p:cNvPr>
          <p:cNvSpPr>
            <a:spLocks noGrp="1"/>
          </p:cNvSpPr>
          <p:nvPr>
            <p:ph type="title"/>
          </p:nvPr>
        </p:nvSpPr>
        <p:spPr/>
        <p:txBody>
          <a:bodyPr/>
          <a:lstStyle/>
          <a:p>
            <a:r>
              <a:rPr lang="en-US" dirty="0"/>
              <a:t>Enter the consensus score</a:t>
            </a:r>
          </a:p>
        </p:txBody>
      </p:sp>
      <p:pic>
        <p:nvPicPr>
          <p:cNvPr id="4" name="Content Placeholder 3">
            <a:extLst>
              <a:ext uri="{FF2B5EF4-FFF2-40B4-BE49-F238E27FC236}">
                <a16:creationId xmlns:a16="http://schemas.microsoft.com/office/drawing/2014/main" id="{EBB7B577-2140-6D23-FD16-9906AF345EBC}"/>
              </a:ext>
            </a:extLst>
          </p:cNvPr>
          <p:cNvPicPr>
            <a:picLocks noGrp="1" noChangeAspect="1"/>
          </p:cNvPicPr>
          <p:nvPr>
            <p:ph idx="1"/>
          </p:nvPr>
        </p:nvPicPr>
        <p:blipFill>
          <a:blip r:embed="rId2"/>
          <a:stretch>
            <a:fillRect/>
          </a:stretch>
        </p:blipFill>
        <p:spPr>
          <a:xfrm>
            <a:off x="2096966" y="1348499"/>
            <a:ext cx="7998068" cy="4828464"/>
          </a:xfrm>
          <a:prstGeom prst="rect">
            <a:avLst/>
          </a:prstGeom>
        </p:spPr>
      </p:pic>
    </p:spTree>
    <p:extLst>
      <p:ext uri="{BB962C8B-B14F-4D97-AF65-F5344CB8AC3E}">
        <p14:creationId xmlns:p14="http://schemas.microsoft.com/office/powerpoint/2010/main" val="185839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7D8B-D44C-3D84-B1AF-C7E312E69B7A}"/>
              </a:ext>
            </a:extLst>
          </p:cNvPr>
          <p:cNvSpPr>
            <a:spLocks noGrp="1"/>
          </p:cNvSpPr>
          <p:nvPr>
            <p:ph type="title"/>
          </p:nvPr>
        </p:nvSpPr>
        <p:spPr>
          <a:xfrm>
            <a:off x="839788" y="365125"/>
            <a:ext cx="10512424" cy="1325563"/>
          </a:xfrm>
        </p:spPr>
        <p:txBody>
          <a:bodyPr>
            <a:normAutofit/>
          </a:bodyPr>
          <a:lstStyle/>
          <a:p>
            <a:r>
              <a:rPr lang="en-US" dirty="0"/>
              <a:t>Tools to Measure and Improve Family Engagement in Systems</a:t>
            </a:r>
          </a:p>
        </p:txBody>
      </p:sp>
      <p:sp>
        <p:nvSpPr>
          <p:cNvPr id="4" name="Text Placeholder 3">
            <a:extLst>
              <a:ext uri="{FF2B5EF4-FFF2-40B4-BE49-F238E27FC236}">
                <a16:creationId xmlns:a16="http://schemas.microsoft.com/office/drawing/2014/main" id="{08B19749-660B-0A9E-532F-84A3B7A3BF26}"/>
              </a:ext>
            </a:extLst>
          </p:cNvPr>
          <p:cNvSpPr>
            <a:spLocks noGrp="1"/>
          </p:cNvSpPr>
          <p:nvPr>
            <p:ph type="body" idx="1"/>
          </p:nvPr>
        </p:nvSpPr>
        <p:spPr>
          <a:xfrm>
            <a:off x="839788" y="1681163"/>
            <a:ext cx="10056812" cy="604837"/>
          </a:xfrm>
        </p:spPr>
        <p:txBody>
          <a:bodyPr>
            <a:noAutofit/>
          </a:bodyPr>
          <a:lstStyle/>
          <a:p>
            <a:r>
              <a:rPr lang="en-US" dirty="0"/>
              <a:t>The tools available at familyvoices.org/FESAT include:</a:t>
            </a:r>
          </a:p>
        </p:txBody>
      </p:sp>
      <p:sp>
        <p:nvSpPr>
          <p:cNvPr id="5" name="Content Placeholder 4">
            <a:extLst>
              <a:ext uri="{FF2B5EF4-FFF2-40B4-BE49-F238E27FC236}">
                <a16:creationId xmlns:a16="http://schemas.microsoft.com/office/drawing/2014/main" id="{B15E6832-C116-EBB9-6695-96AA1BC3692A}"/>
              </a:ext>
            </a:extLst>
          </p:cNvPr>
          <p:cNvSpPr>
            <a:spLocks noGrp="1"/>
          </p:cNvSpPr>
          <p:nvPr>
            <p:ph sz="half" idx="2"/>
          </p:nvPr>
        </p:nvSpPr>
        <p:spPr>
          <a:xfrm>
            <a:off x="839788" y="2505075"/>
            <a:ext cx="4803365" cy="3684588"/>
          </a:xfrm>
        </p:spPr>
        <p:txBody>
          <a:bodyPr>
            <a:normAutofit fontScale="70000" lnSpcReduction="20000"/>
          </a:bodyPr>
          <a:lstStyle/>
          <a:p>
            <a:pPr marL="342900" indent="-342900">
              <a:lnSpc>
                <a:spcPct val="120000"/>
              </a:lnSpc>
              <a:spcAft>
                <a:spcPts val="600"/>
              </a:spcAft>
              <a:buSzPct val="100000"/>
              <a:buFont typeface="Wingdings" panose="05000000000000000000" pitchFamily="2" charset="2"/>
              <a:buChar char="§"/>
            </a:pPr>
            <a:r>
              <a:rPr lang="en-US" dirty="0"/>
              <a:t>User’s Guide</a:t>
            </a:r>
          </a:p>
          <a:p>
            <a:pPr marL="342900" indent="-342900">
              <a:lnSpc>
                <a:spcPct val="120000"/>
              </a:lnSpc>
              <a:spcAft>
                <a:spcPts val="600"/>
              </a:spcAft>
              <a:buSzPct val="100000"/>
              <a:buFont typeface="Wingdings" panose="05000000000000000000" pitchFamily="2" charset="2"/>
              <a:buChar char="§"/>
            </a:pPr>
            <a:r>
              <a:rPr lang="en-US" dirty="0"/>
              <a:t>Family Engagement in Systems Assessment Tool (FESAT)</a:t>
            </a:r>
          </a:p>
          <a:p>
            <a:pPr marL="342900" indent="-342900">
              <a:lnSpc>
                <a:spcPct val="120000"/>
              </a:lnSpc>
              <a:spcAft>
                <a:spcPts val="600"/>
              </a:spcAft>
              <a:buSzPct val="100000"/>
              <a:buFont typeface="Wingdings" panose="05000000000000000000" pitchFamily="2" charset="2"/>
              <a:buChar char="§"/>
            </a:pPr>
            <a:r>
              <a:rPr lang="en-US" dirty="0"/>
              <a:t>FESAT Score Sheet</a:t>
            </a:r>
          </a:p>
          <a:p>
            <a:pPr marL="342900" indent="-342900">
              <a:lnSpc>
                <a:spcPct val="120000"/>
              </a:lnSpc>
              <a:spcAft>
                <a:spcPts val="600"/>
              </a:spcAft>
              <a:buSzPct val="100000"/>
              <a:buFont typeface="Wingdings" panose="05000000000000000000" pitchFamily="2" charset="2"/>
              <a:buChar char="§"/>
            </a:pPr>
            <a:r>
              <a:rPr lang="en-US" dirty="0"/>
              <a:t>Family Engagement in Systems Toolkit</a:t>
            </a:r>
          </a:p>
          <a:p>
            <a:pPr marL="800100" lvl="1" indent="-342900">
              <a:lnSpc>
                <a:spcPct val="120000"/>
              </a:lnSpc>
              <a:spcAft>
                <a:spcPts val="600"/>
              </a:spcAft>
              <a:buSzPct val="100000"/>
              <a:buFont typeface="Wingdings" panose="05000000000000000000" pitchFamily="2" charset="2"/>
              <a:buChar char="§"/>
            </a:pPr>
            <a:r>
              <a:rPr lang="en-US" dirty="0"/>
              <a:t>The toolkit contains evidence-based strategies and resources that address each of the 20 items in the FESAT.</a:t>
            </a:r>
          </a:p>
        </p:txBody>
      </p:sp>
      <p:pic>
        <p:nvPicPr>
          <p:cNvPr id="10" name="Content Placeholder 9" descr="A group of people on a white background&#10;&#10;Description automatically generated">
            <a:extLst>
              <a:ext uri="{FF2B5EF4-FFF2-40B4-BE49-F238E27FC236}">
                <a16:creationId xmlns:a16="http://schemas.microsoft.com/office/drawing/2014/main" id="{BF632FA8-B13D-AEEC-C20F-30F48C96C154}"/>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7062" t="10245" r="23486" b="62575"/>
          <a:stretch/>
        </p:blipFill>
        <p:spPr>
          <a:xfrm>
            <a:off x="5643153" y="2577738"/>
            <a:ext cx="5896154" cy="2987039"/>
          </a:xfrm>
        </p:spPr>
      </p:pic>
    </p:spTree>
    <p:extLst>
      <p:ext uri="{BB962C8B-B14F-4D97-AF65-F5344CB8AC3E}">
        <p14:creationId xmlns:p14="http://schemas.microsoft.com/office/powerpoint/2010/main" val="9779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3326-C5BF-7D54-7ED8-536CA37DAA5A}"/>
              </a:ext>
            </a:extLst>
          </p:cNvPr>
          <p:cNvSpPr>
            <a:spLocks noGrp="1"/>
          </p:cNvSpPr>
          <p:nvPr>
            <p:ph type="title"/>
          </p:nvPr>
        </p:nvSpPr>
        <p:spPr>
          <a:xfrm>
            <a:off x="838200" y="192784"/>
            <a:ext cx="10515600" cy="1325563"/>
          </a:xfrm>
        </p:spPr>
        <p:txBody>
          <a:bodyPr/>
          <a:lstStyle/>
          <a:p>
            <a:r>
              <a:rPr lang="en-US" dirty="0"/>
              <a:t>Learn more</a:t>
            </a:r>
          </a:p>
        </p:txBody>
      </p:sp>
      <p:sp>
        <p:nvSpPr>
          <p:cNvPr id="3" name="Content Placeholder 2">
            <a:extLst>
              <a:ext uri="{FF2B5EF4-FFF2-40B4-BE49-F238E27FC236}">
                <a16:creationId xmlns:a16="http://schemas.microsoft.com/office/drawing/2014/main" id="{7D139E24-2BE0-F2DD-E69C-6DE1B2048528}"/>
              </a:ext>
            </a:extLst>
          </p:cNvPr>
          <p:cNvSpPr>
            <a:spLocks noGrp="1"/>
          </p:cNvSpPr>
          <p:nvPr>
            <p:ph idx="1"/>
          </p:nvPr>
        </p:nvSpPr>
        <p:spPr>
          <a:xfrm>
            <a:off x="2849526" y="1825625"/>
            <a:ext cx="8504274" cy="3969119"/>
          </a:xfrm>
        </p:spPr>
        <p:txBody>
          <a:bodyPr>
            <a:normAutofit fontScale="92500" lnSpcReduction="10000"/>
          </a:bodyPr>
          <a:lstStyle/>
          <a:p>
            <a:pPr marL="514350" indent="-514350">
              <a:buFont typeface="+mj-lt"/>
              <a:buAutoNum type="arabicPeriod"/>
            </a:pPr>
            <a:r>
              <a:rPr lang="en-US" dirty="0"/>
              <a:t>Explore the four domains of the FESAT at familyvoices.org/FESAT/infographs. </a:t>
            </a:r>
          </a:p>
          <a:p>
            <a:pPr marL="514350" indent="-514350">
              <a:buFont typeface="+mj-lt"/>
              <a:buAutoNum type="arabicPeriod"/>
            </a:pPr>
            <a:r>
              <a:rPr lang="en-US" dirty="0"/>
              <a:t>Download the Family Engagement in Systems Assessment Tools at familyvoices.org/FESAT.</a:t>
            </a:r>
          </a:p>
          <a:p>
            <a:pPr marL="514350" indent="-514350">
              <a:buFont typeface="+mj-lt"/>
              <a:buAutoNum type="arabicPeriod"/>
            </a:pPr>
            <a:r>
              <a:rPr lang="en-US" dirty="0"/>
              <a:t>Request technical assistance to help your organization use the FESAT more effectively by emailing fesat@familyvoices.org.</a:t>
            </a:r>
          </a:p>
        </p:txBody>
      </p:sp>
      <p:pic>
        <p:nvPicPr>
          <p:cNvPr id="5" name="Picture 4" descr="A diagram of a diagram&#10;&#10;Description automatically generated">
            <a:extLst>
              <a:ext uri="{FF2B5EF4-FFF2-40B4-BE49-F238E27FC236}">
                <a16:creationId xmlns:a16="http://schemas.microsoft.com/office/drawing/2014/main" id="{3A037724-2F2C-C907-F3A8-F92234C67A1F}"/>
              </a:ext>
            </a:extLst>
          </p:cNvPr>
          <p:cNvPicPr>
            <a:picLocks noChangeAspect="1"/>
          </p:cNvPicPr>
          <p:nvPr/>
        </p:nvPicPr>
        <p:blipFill rotWithShape="1">
          <a:blip r:embed="rId2">
            <a:extLst>
              <a:ext uri="{28A0092B-C50C-407E-A947-70E740481C1C}">
                <a14:useLocalDpi xmlns:a14="http://schemas.microsoft.com/office/drawing/2010/main" val="0"/>
              </a:ext>
            </a:extLst>
          </a:blip>
          <a:srcRect l="7087" t="3440" r="81563" b="87907"/>
          <a:stretch/>
        </p:blipFill>
        <p:spPr>
          <a:xfrm>
            <a:off x="1479851" y="1772460"/>
            <a:ext cx="914400" cy="902156"/>
          </a:xfrm>
          <a:prstGeom prst="rect">
            <a:avLst/>
          </a:prstGeom>
        </p:spPr>
      </p:pic>
      <p:pic>
        <p:nvPicPr>
          <p:cNvPr id="7" name="Graphic 6" descr="Download with solid fill">
            <a:extLst>
              <a:ext uri="{FF2B5EF4-FFF2-40B4-BE49-F238E27FC236}">
                <a16:creationId xmlns:a16="http://schemas.microsoft.com/office/drawing/2014/main" id="{2C7ADE64-72D1-F671-2E98-E595053B1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9851" y="2921874"/>
            <a:ext cx="914400" cy="914400"/>
          </a:xfrm>
          <a:prstGeom prst="rect">
            <a:avLst/>
          </a:prstGeom>
        </p:spPr>
      </p:pic>
      <p:pic>
        <p:nvPicPr>
          <p:cNvPr id="9" name="Graphic 8" descr="Help with solid fill">
            <a:extLst>
              <a:ext uri="{FF2B5EF4-FFF2-40B4-BE49-F238E27FC236}">
                <a16:creationId xmlns:a16="http://schemas.microsoft.com/office/drawing/2014/main" id="{8DC91CEF-9057-C308-872E-CE249BDC4D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9851" y="4142745"/>
            <a:ext cx="914400" cy="914400"/>
          </a:xfrm>
          <a:prstGeom prst="rect">
            <a:avLst/>
          </a:prstGeom>
        </p:spPr>
      </p:pic>
    </p:spTree>
    <p:extLst>
      <p:ext uri="{BB962C8B-B14F-4D97-AF65-F5344CB8AC3E}">
        <p14:creationId xmlns:p14="http://schemas.microsoft.com/office/powerpoint/2010/main" val="182224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1A34-A0E6-44DE-E277-F9438ABEF7A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C7CF535-EB81-4707-97CA-0F16BC5FA9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698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991-9E66-AF76-32BD-0FAEF524F4F8}"/>
              </a:ext>
            </a:extLst>
          </p:cNvPr>
          <p:cNvSpPr>
            <a:spLocks noGrp="1"/>
          </p:cNvSpPr>
          <p:nvPr>
            <p:ph type="title"/>
          </p:nvPr>
        </p:nvSpPr>
        <p:spPr/>
        <p:txBody>
          <a:bodyPr/>
          <a:lstStyle/>
          <a:p>
            <a:r>
              <a:rPr lang="en-US" dirty="0"/>
              <a:t>Systems-Level Engagement</a:t>
            </a:r>
          </a:p>
        </p:txBody>
      </p:sp>
      <p:pic>
        <p:nvPicPr>
          <p:cNvPr id="11" name="Content Placeholder 10" descr="A yellow triangle with black and red design&#10;&#10;Description automatically generated">
            <a:extLst>
              <a:ext uri="{FF2B5EF4-FFF2-40B4-BE49-F238E27FC236}">
                <a16:creationId xmlns:a16="http://schemas.microsoft.com/office/drawing/2014/main" id="{6F848D5A-D680-1DD4-BBC7-5365CAE0A3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59" t="19096" b="41087"/>
          <a:stretch/>
        </p:blipFill>
        <p:spPr>
          <a:xfrm>
            <a:off x="1810680" y="2483318"/>
            <a:ext cx="8570640" cy="2656572"/>
          </a:xfrm>
        </p:spPr>
      </p:pic>
    </p:spTree>
    <p:extLst>
      <p:ext uri="{BB962C8B-B14F-4D97-AF65-F5344CB8AC3E}">
        <p14:creationId xmlns:p14="http://schemas.microsoft.com/office/powerpoint/2010/main" val="382778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D0E6E-4D09-9D25-07D3-A24EC1251604}"/>
              </a:ext>
            </a:extLst>
          </p:cNvPr>
          <p:cNvSpPr>
            <a:spLocks noGrp="1"/>
          </p:cNvSpPr>
          <p:nvPr>
            <p:ph type="title"/>
          </p:nvPr>
        </p:nvSpPr>
        <p:spPr/>
        <p:txBody>
          <a:bodyPr/>
          <a:lstStyle/>
          <a:p>
            <a:r>
              <a:rPr lang="en-US" dirty="0"/>
              <a:t>Three Uses of the FESAT</a:t>
            </a:r>
          </a:p>
        </p:txBody>
      </p:sp>
      <p:pic>
        <p:nvPicPr>
          <p:cNvPr id="2" name="Picture 1">
            <a:extLst>
              <a:ext uri="{FF2B5EF4-FFF2-40B4-BE49-F238E27FC236}">
                <a16:creationId xmlns:a16="http://schemas.microsoft.com/office/drawing/2014/main" id="{7859A96C-8AF1-FDA2-EF22-D6261A6880E1}"/>
              </a:ext>
            </a:extLst>
          </p:cNvPr>
          <p:cNvPicPr>
            <a:picLocks noChangeAspect="1"/>
          </p:cNvPicPr>
          <p:nvPr/>
        </p:nvPicPr>
        <p:blipFill rotWithShape="1">
          <a:blip r:embed="rId2"/>
          <a:srcRect t="21667" b="57222"/>
          <a:stretch/>
        </p:blipFill>
        <p:spPr>
          <a:xfrm>
            <a:off x="400973" y="2042491"/>
            <a:ext cx="11390054" cy="3111500"/>
          </a:xfrm>
          <a:prstGeom prst="rect">
            <a:avLst/>
          </a:prstGeom>
        </p:spPr>
      </p:pic>
    </p:spTree>
    <p:extLst>
      <p:ext uri="{BB962C8B-B14F-4D97-AF65-F5344CB8AC3E}">
        <p14:creationId xmlns:p14="http://schemas.microsoft.com/office/powerpoint/2010/main" val="39342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2E3F-5744-401F-1FF2-A075EC281B78}"/>
              </a:ext>
            </a:extLst>
          </p:cNvPr>
          <p:cNvSpPr>
            <a:spLocks noGrp="1"/>
          </p:cNvSpPr>
          <p:nvPr>
            <p:ph type="title"/>
          </p:nvPr>
        </p:nvSpPr>
        <p:spPr/>
        <p:txBody>
          <a:bodyPr/>
          <a:lstStyle/>
          <a:p>
            <a:r>
              <a:rPr lang="en-US" dirty="0"/>
              <a:t>Use 2: Assess Family Engagement</a:t>
            </a:r>
          </a:p>
        </p:txBody>
      </p:sp>
      <p:sp>
        <p:nvSpPr>
          <p:cNvPr id="5" name="Content Placeholder 4">
            <a:extLst>
              <a:ext uri="{FF2B5EF4-FFF2-40B4-BE49-F238E27FC236}">
                <a16:creationId xmlns:a16="http://schemas.microsoft.com/office/drawing/2014/main" id="{DE5CB459-C49D-982F-B13C-69814B02628F}"/>
              </a:ext>
            </a:extLst>
          </p:cNvPr>
          <p:cNvSpPr>
            <a:spLocks noGrp="1"/>
          </p:cNvSpPr>
          <p:nvPr>
            <p:ph sz="half" idx="2"/>
          </p:nvPr>
        </p:nvSpPr>
        <p:spPr/>
        <p:txBody>
          <a:bodyPr>
            <a:normAutofit/>
          </a:bodyPr>
          <a:lstStyle/>
          <a:p>
            <a:pPr defTabSz="685800">
              <a:spcBef>
                <a:spcPts val="0"/>
              </a:spcBef>
              <a:spcAft>
                <a:spcPts val="1800"/>
              </a:spcAft>
              <a:buSzPct val="100000"/>
              <a:buFont typeface="Wingdings" panose="05000000000000000000" pitchFamily="2" charset="2"/>
              <a:buChar char="§"/>
            </a:pPr>
            <a:r>
              <a:rPr lang="en-US" dirty="0"/>
              <a:t>The FESAT is a tool staff and families can score to assess family engagement in systems</a:t>
            </a:r>
          </a:p>
          <a:p>
            <a:pPr defTabSz="685800">
              <a:spcBef>
                <a:spcPts val="0"/>
              </a:spcBef>
              <a:spcAft>
                <a:spcPts val="1800"/>
              </a:spcAft>
              <a:buSzPct val="100000"/>
              <a:buFont typeface="Wingdings" panose="05000000000000000000" pitchFamily="2" charset="2"/>
              <a:buChar char="§"/>
            </a:pPr>
            <a:r>
              <a:rPr lang="en-US" dirty="0"/>
              <a:t>You may want to begin with an ongoing systems-level initiative</a:t>
            </a:r>
          </a:p>
        </p:txBody>
      </p:sp>
      <p:pic>
        <p:nvPicPr>
          <p:cNvPr id="7" name="Content Placeholder 6" descr="A collage of photos of people holding a child&#10;&#10;Description automatically generated">
            <a:extLst>
              <a:ext uri="{FF2B5EF4-FFF2-40B4-BE49-F238E27FC236}">
                <a16:creationId xmlns:a16="http://schemas.microsoft.com/office/drawing/2014/main" id="{01DCB79C-3E42-38B8-40A9-EE9FBF12656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48296" y="1825625"/>
            <a:ext cx="3361408" cy="4351338"/>
          </a:xfrm>
          <a:ln>
            <a:solidFill>
              <a:schemeClr val="bg1">
                <a:lumMod val="75000"/>
              </a:schemeClr>
            </a:solidFill>
          </a:ln>
        </p:spPr>
      </p:pic>
    </p:spTree>
    <p:extLst>
      <p:ext uri="{BB962C8B-B14F-4D97-AF65-F5344CB8AC3E}">
        <p14:creationId xmlns:p14="http://schemas.microsoft.com/office/powerpoint/2010/main" val="172170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85B0-663F-D5C6-59A1-E6D2F22B3D4B}"/>
              </a:ext>
            </a:extLst>
          </p:cNvPr>
          <p:cNvSpPr>
            <a:spLocks noGrp="1"/>
          </p:cNvSpPr>
          <p:nvPr>
            <p:ph type="title"/>
          </p:nvPr>
        </p:nvSpPr>
        <p:spPr/>
        <p:txBody>
          <a:bodyPr/>
          <a:lstStyle/>
          <a:p>
            <a:r>
              <a:rPr lang="en-US" dirty="0"/>
              <a:t>Use 2: Assess Family Engagement</a:t>
            </a:r>
          </a:p>
        </p:txBody>
      </p:sp>
      <p:sp>
        <p:nvSpPr>
          <p:cNvPr id="6" name="Text Placeholder 5">
            <a:extLst>
              <a:ext uri="{FF2B5EF4-FFF2-40B4-BE49-F238E27FC236}">
                <a16:creationId xmlns:a16="http://schemas.microsoft.com/office/drawing/2014/main" id="{61967504-4C7E-7A69-81F9-850E59F2D3FD}"/>
              </a:ext>
            </a:extLst>
          </p:cNvPr>
          <p:cNvSpPr>
            <a:spLocks noGrp="1"/>
          </p:cNvSpPr>
          <p:nvPr>
            <p:ph type="body" idx="1"/>
          </p:nvPr>
        </p:nvSpPr>
        <p:spPr/>
        <p:txBody>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Describe the Initiative</a:t>
            </a:r>
          </a:p>
        </p:txBody>
      </p:sp>
      <p:sp>
        <p:nvSpPr>
          <p:cNvPr id="7" name="Content Placeholder 6">
            <a:extLst>
              <a:ext uri="{FF2B5EF4-FFF2-40B4-BE49-F238E27FC236}">
                <a16:creationId xmlns:a16="http://schemas.microsoft.com/office/drawing/2014/main" id="{191426A7-ED56-0FA5-9076-17A42A99EEFE}"/>
              </a:ext>
            </a:extLst>
          </p:cNvPr>
          <p:cNvSpPr>
            <a:spLocks noGrp="1"/>
          </p:cNvSpPr>
          <p:nvPr>
            <p:ph sz="half" idx="2"/>
          </p:nvPr>
        </p:nvSpPr>
        <p:spPr/>
        <p:txBody>
          <a:bodyPr>
            <a:normAutofit fontScale="70000" lnSpcReduction="20000"/>
          </a:bodyPr>
          <a:lstStyle/>
          <a:p>
            <a:pPr marL="0" indent="0">
              <a:lnSpc>
                <a:spcPct val="120000"/>
              </a:lnSpc>
              <a:spcBef>
                <a:spcPts val="0"/>
              </a:spcBef>
              <a:spcAft>
                <a:spcPts val="600"/>
              </a:spcAft>
              <a:buNone/>
            </a:pPr>
            <a:r>
              <a:rPr lang="en-US" dirty="0"/>
              <a:t>Write a short description of the ongoing (or recently completed) systems-level initiative. </a:t>
            </a:r>
          </a:p>
          <a:p>
            <a:pPr marL="0" indent="0">
              <a:lnSpc>
                <a:spcPct val="120000"/>
              </a:lnSpc>
              <a:spcBef>
                <a:spcPts val="0"/>
              </a:spcBef>
              <a:spcAft>
                <a:spcPts val="600"/>
              </a:spcAft>
              <a:buNone/>
            </a:pPr>
            <a:endParaRPr lang="en-US" dirty="0"/>
          </a:p>
          <a:p>
            <a:pPr marL="0" indent="0">
              <a:lnSpc>
                <a:spcPct val="120000"/>
              </a:lnSpc>
              <a:spcBef>
                <a:spcPts val="0"/>
              </a:spcBef>
              <a:spcAft>
                <a:spcPts val="600"/>
              </a:spcAft>
              <a:buNone/>
            </a:pPr>
            <a:r>
              <a:rPr lang="en-US" dirty="0"/>
              <a:t>This might include improving an existing, or creating a new: </a:t>
            </a:r>
          </a:p>
          <a:p>
            <a:pPr>
              <a:lnSpc>
                <a:spcPct val="120000"/>
              </a:lnSpc>
              <a:spcBef>
                <a:spcPts val="0"/>
              </a:spcBef>
              <a:spcAft>
                <a:spcPts val="600"/>
              </a:spcAft>
            </a:pPr>
            <a:r>
              <a:rPr lang="en-US" dirty="0"/>
              <a:t>Policy</a:t>
            </a:r>
          </a:p>
          <a:p>
            <a:pPr>
              <a:lnSpc>
                <a:spcPct val="120000"/>
              </a:lnSpc>
              <a:spcBef>
                <a:spcPts val="0"/>
              </a:spcBef>
              <a:spcAft>
                <a:spcPts val="600"/>
              </a:spcAft>
            </a:pPr>
            <a:r>
              <a:rPr lang="en-US" dirty="0"/>
              <a:t>Program</a:t>
            </a:r>
          </a:p>
          <a:p>
            <a:pPr>
              <a:lnSpc>
                <a:spcPct val="120000"/>
              </a:lnSpc>
              <a:spcBef>
                <a:spcPts val="0"/>
              </a:spcBef>
              <a:spcAft>
                <a:spcPts val="600"/>
              </a:spcAft>
            </a:pPr>
            <a:r>
              <a:rPr lang="en-US" dirty="0"/>
              <a:t>Practice</a:t>
            </a:r>
          </a:p>
          <a:p>
            <a:pPr>
              <a:lnSpc>
                <a:spcPct val="120000"/>
              </a:lnSpc>
              <a:spcBef>
                <a:spcPts val="0"/>
              </a:spcBef>
              <a:spcAft>
                <a:spcPts val="600"/>
              </a:spcAft>
            </a:pPr>
            <a:r>
              <a:rPr lang="en-US" dirty="0"/>
              <a:t>Service</a:t>
            </a:r>
          </a:p>
          <a:p>
            <a:pPr>
              <a:lnSpc>
                <a:spcPct val="120000"/>
              </a:lnSpc>
              <a:spcBef>
                <a:spcPts val="0"/>
              </a:spcBef>
              <a:spcAft>
                <a:spcPts val="600"/>
              </a:spcAft>
            </a:pPr>
            <a:r>
              <a:rPr lang="en-US" dirty="0"/>
              <a:t>QI activity</a:t>
            </a:r>
          </a:p>
          <a:p>
            <a:pPr>
              <a:lnSpc>
                <a:spcPct val="120000"/>
              </a:lnSpc>
              <a:spcBef>
                <a:spcPts val="0"/>
              </a:spcBef>
              <a:spcAft>
                <a:spcPts val="600"/>
              </a:spcAft>
            </a:pPr>
            <a:r>
              <a:rPr lang="en-US" dirty="0"/>
              <a:t>Other initiative </a:t>
            </a:r>
          </a:p>
        </p:txBody>
      </p:sp>
    </p:spTree>
    <p:extLst>
      <p:ext uri="{BB962C8B-B14F-4D97-AF65-F5344CB8AC3E}">
        <p14:creationId xmlns:p14="http://schemas.microsoft.com/office/powerpoint/2010/main" val="374823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85B0-663F-D5C6-59A1-E6D2F22B3D4B}"/>
              </a:ext>
            </a:extLst>
          </p:cNvPr>
          <p:cNvSpPr>
            <a:spLocks noGrp="1"/>
          </p:cNvSpPr>
          <p:nvPr>
            <p:ph type="title"/>
          </p:nvPr>
        </p:nvSpPr>
        <p:spPr/>
        <p:txBody>
          <a:bodyPr/>
          <a:lstStyle/>
          <a:p>
            <a:r>
              <a:rPr lang="en-US" dirty="0"/>
              <a:t>Use 2: Assess Family Engagement</a:t>
            </a:r>
          </a:p>
        </p:txBody>
      </p:sp>
      <p:sp>
        <p:nvSpPr>
          <p:cNvPr id="6" name="Text Placeholder 5">
            <a:extLst>
              <a:ext uri="{FF2B5EF4-FFF2-40B4-BE49-F238E27FC236}">
                <a16:creationId xmlns:a16="http://schemas.microsoft.com/office/drawing/2014/main" id="{61967504-4C7E-7A69-81F9-850E59F2D3FD}"/>
              </a:ext>
            </a:extLst>
          </p:cNvPr>
          <p:cNvSpPr>
            <a:spLocks noGrp="1"/>
          </p:cNvSpPr>
          <p:nvPr>
            <p:ph type="body" idx="1"/>
          </p:nvPr>
        </p:nvSpPr>
        <p:spPr/>
        <p:txBody>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Describe the Initiative</a:t>
            </a:r>
          </a:p>
        </p:txBody>
      </p:sp>
      <p:sp>
        <p:nvSpPr>
          <p:cNvPr id="7" name="Content Placeholder 6">
            <a:extLst>
              <a:ext uri="{FF2B5EF4-FFF2-40B4-BE49-F238E27FC236}">
                <a16:creationId xmlns:a16="http://schemas.microsoft.com/office/drawing/2014/main" id="{191426A7-ED56-0FA5-9076-17A42A99EEFE}"/>
              </a:ext>
            </a:extLst>
          </p:cNvPr>
          <p:cNvSpPr>
            <a:spLocks noGrp="1"/>
          </p:cNvSpPr>
          <p:nvPr>
            <p:ph sz="half" idx="2"/>
          </p:nvPr>
        </p:nvSpPr>
        <p:spPr/>
        <p:txBody>
          <a:bodyPr>
            <a:normAutofit fontScale="92500" lnSpcReduction="20000"/>
          </a:bodyPr>
          <a:lstStyle/>
          <a:p>
            <a:pPr marL="25400" indent="0">
              <a:spcBef>
                <a:spcPts val="0"/>
              </a:spcBef>
              <a:buNone/>
            </a:pPr>
            <a:r>
              <a:rPr lang="en-US" sz="2800" dirty="0">
                <a:latin typeface="Open Sans" panose="020B0606030504020204" pitchFamily="34" charset="0"/>
                <a:ea typeface="Open Sans" panose="020B0606030504020204" pitchFamily="34" charset="0"/>
                <a:cs typeface="Open Sans" panose="020B0606030504020204" pitchFamily="34" charset="0"/>
              </a:rPr>
              <a:t>[</a:t>
            </a: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Organization</a:t>
            </a:r>
            <a:r>
              <a:rPr lang="en-US" sz="2800" dirty="0">
                <a:latin typeface="Open Sans" panose="020B0606030504020204" pitchFamily="34" charset="0"/>
                <a:ea typeface="Open Sans" panose="020B0606030504020204" pitchFamily="34" charset="0"/>
                <a:cs typeface="Open Sans" panose="020B0606030504020204" pitchFamily="34" charset="0"/>
              </a:rPr>
              <a:t>] engages (or engaged) family members in </a:t>
            </a:r>
          </a:p>
          <a:p>
            <a:pPr marL="25400" indent="0">
              <a:spcBef>
                <a:spcPts val="0"/>
              </a:spcBef>
              <a:buNone/>
            </a:pPr>
            <a:r>
              <a:rPr lang="en-US" sz="2800" dirty="0">
                <a:latin typeface="Open Sans" panose="020B0606030504020204" pitchFamily="34" charset="0"/>
                <a:ea typeface="Open Sans" panose="020B0606030504020204" pitchFamily="34" charset="0"/>
                <a:cs typeface="Open Sans" panose="020B0606030504020204" pitchFamily="34" charset="0"/>
              </a:rPr>
              <a:t>[</a:t>
            </a: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short description of initiative</a:t>
            </a:r>
            <a:r>
              <a:rPr lang="en-US" sz="2800" dirty="0">
                <a:latin typeface="Open Sans" panose="020B0606030504020204" pitchFamily="34" charset="0"/>
                <a:ea typeface="Open Sans" panose="020B0606030504020204" pitchFamily="34" charset="0"/>
                <a:cs typeface="Open Sans" panose="020B0606030504020204" pitchFamily="34" charset="0"/>
              </a:rPr>
              <a:t>] to [</a:t>
            </a: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intended outcome</a:t>
            </a: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2800" dirty="0">
                <a:latin typeface="Open Sans" panose="020B0606030504020204" pitchFamily="34" charset="0"/>
                <a:ea typeface="Open Sans" panose="020B0606030504020204" pitchFamily="34" charset="0"/>
                <a:cs typeface="Open Sans" panose="020B0606030504020204" pitchFamily="34" charset="0"/>
              </a:rPr>
              <a:t>.</a:t>
            </a:r>
          </a:p>
          <a:p>
            <a:pPr marL="25400" indent="0">
              <a:spcBef>
                <a:spcPts val="0"/>
              </a:spcBef>
              <a:buNone/>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5400" indent="0">
              <a:spcBef>
                <a:spcPts val="0"/>
              </a:spcBef>
              <a:buNone/>
            </a:pPr>
            <a:r>
              <a:rPr lang="en-US" sz="2800" dirty="0">
                <a:latin typeface="Open Sans" panose="020B0606030504020204" pitchFamily="34" charset="0"/>
                <a:ea typeface="Open Sans" panose="020B0606030504020204" pitchFamily="34" charset="0"/>
                <a:cs typeface="Open Sans" panose="020B0606030504020204" pitchFamily="34" charset="0"/>
              </a:rPr>
              <a:t>A </a:t>
            </a:r>
            <a:r>
              <a:rPr lang="en-US" sz="28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Title V program </a:t>
            </a:r>
            <a:r>
              <a:rPr lang="en-US" sz="2800" dirty="0">
                <a:latin typeface="Open Sans" panose="020B0606030504020204" pitchFamily="34" charset="0"/>
                <a:ea typeface="Open Sans" panose="020B0606030504020204" pitchFamily="34" charset="0"/>
                <a:cs typeface="Open Sans" panose="020B0606030504020204" pitchFamily="34" charset="0"/>
              </a:rPr>
              <a:t>engaged family members in </a:t>
            </a:r>
            <a:r>
              <a:rPr lang="en-US" sz="28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an initiative to improve care coordination services for CYSHCN </a:t>
            </a:r>
            <a:r>
              <a:rPr lang="en-US" sz="2800" dirty="0">
                <a:latin typeface="Open Sans" panose="020B0606030504020204" pitchFamily="34" charset="0"/>
                <a:ea typeface="Open Sans" panose="020B0606030504020204" pitchFamily="34" charset="0"/>
                <a:cs typeface="Open Sans" panose="020B0606030504020204" pitchFamily="34" charset="0"/>
              </a:rPr>
              <a:t>to </a:t>
            </a:r>
            <a:r>
              <a:rPr lang="en-US" sz="28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ensure services are family-centered, culturally appropriate, and reduce duplication</a:t>
            </a:r>
            <a:r>
              <a:rPr lang="en-US" sz="28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p:spTree>
    <p:extLst>
      <p:ext uri="{BB962C8B-B14F-4D97-AF65-F5344CB8AC3E}">
        <p14:creationId xmlns:p14="http://schemas.microsoft.com/office/powerpoint/2010/main" val="260463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281C-2F5C-027B-7ABC-86B912AAD31E}"/>
              </a:ext>
            </a:extLst>
          </p:cNvPr>
          <p:cNvSpPr>
            <a:spLocks noGrp="1"/>
          </p:cNvSpPr>
          <p:nvPr>
            <p:ph type="title"/>
          </p:nvPr>
        </p:nvSpPr>
        <p:spPr/>
        <p:txBody>
          <a:bodyPr/>
          <a:lstStyle/>
          <a:p>
            <a:r>
              <a:rPr lang="en-US" dirty="0"/>
              <a:t>Use 2: Assess Family Engagement</a:t>
            </a:r>
          </a:p>
        </p:txBody>
      </p:sp>
      <p:sp>
        <p:nvSpPr>
          <p:cNvPr id="3" name="Text Placeholder 2">
            <a:extLst>
              <a:ext uri="{FF2B5EF4-FFF2-40B4-BE49-F238E27FC236}">
                <a16:creationId xmlns:a16="http://schemas.microsoft.com/office/drawing/2014/main" id="{B9AB0E1D-5690-B421-EF93-84EA19A45E50}"/>
              </a:ext>
            </a:extLst>
          </p:cNvPr>
          <p:cNvSpPr>
            <a:spLocks noGrp="1"/>
          </p:cNvSpPr>
          <p:nvPr>
            <p:ph type="body" idx="1"/>
          </p:nvPr>
        </p:nvSpPr>
        <p:spPr>
          <a:xfrm>
            <a:off x="839788" y="1498283"/>
            <a:ext cx="10512424" cy="823912"/>
          </a:xfrm>
        </p:spPr>
        <p:txBody>
          <a:bodyPr/>
          <a:lstStyle/>
          <a:p>
            <a:r>
              <a:rPr lang="en-US" dirty="0"/>
              <a:t>Scoring the FESAT</a:t>
            </a:r>
          </a:p>
        </p:txBody>
      </p:sp>
      <p:sp>
        <p:nvSpPr>
          <p:cNvPr id="4" name="Content Placeholder 3">
            <a:extLst>
              <a:ext uri="{FF2B5EF4-FFF2-40B4-BE49-F238E27FC236}">
                <a16:creationId xmlns:a16="http://schemas.microsoft.com/office/drawing/2014/main" id="{C7946688-82B9-5E05-1969-D38DF963F54C}"/>
              </a:ext>
            </a:extLst>
          </p:cNvPr>
          <p:cNvSpPr>
            <a:spLocks noGrp="1"/>
          </p:cNvSpPr>
          <p:nvPr>
            <p:ph sz="half" idx="2"/>
          </p:nvPr>
        </p:nvSpPr>
        <p:spPr>
          <a:xfrm>
            <a:off x="839788" y="2322195"/>
            <a:ext cx="10512424" cy="3987800"/>
          </a:xfrm>
        </p:spPr>
        <p:txBody>
          <a:bodyPr>
            <a:normAutofit fontScale="70000" lnSpcReduction="20000"/>
          </a:bodyPr>
          <a:lstStyle/>
          <a:p>
            <a:pPr>
              <a:lnSpc>
                <a:spcPct val="120000"/>
              </a:lnSpc>
              <a:spcBef>
                <a:spcPts val="0"/>
              </a:spcBef>
              <a:spcAft>
                <a:spcPts val="600"/>
              </a:spcAft>
            </a:pPr>
            <a:r>
              <a:rPr lang="en-US" dirty="0"/>
              <a:t>Staff and family participants score the tool</a:t>
            </a:r>
          </a:p>
          <a:p>
            <a:pPr>
              <a:lnSpc>
                <a:spcPct val="120000"/>
              </a:lnSpc>
              <a:spcBef>
                <a:spcPts val="0"/>
              </a:spcBef>
              <a:spcAft>
                <a:spcPts val="600"/>
              </a:spcAft>
            </a:pPr>
            <a:r>
              <a:rPr lang="en-US" dirty="0"/>
              <a:t>They can do this individually</a:t>
            </a:r>
          </a:p>
          <a:p>
            <a:pPr>
              <a:lnSpc>
                <a:spcPct val="120000"/>
              </a:lnSpc>
              <a:spcBef>
                <a:spcPts val="0"/>
              </a:spcBef>
              <a:spcAft>
                <a:spcPts val="600"/>
              </a:spcAft>
            </a:pPr>
            <a:r>
              <a:rPr lang="en-US" dirty="0"/>
              <a:t>More often, staff and families score the tool as separate groups</a:t>
            </a:r>
          </a:p>
          <a:p>
            <a:pPr>
              <a:lnSpc>
                <a:spcPct val="120000"/>
              </a:lnSpc>
              <a:spcBef>
                <a:spcPts val="0"/>
              </a:spcBef>
              <a:spcAft>
                <a:spcPts val="600"/>
              </a:spcAft>
            </a:pPr>
            <a:r>
              <a:rPr lang="en-US" dirty="0"/>
              <a:t>Both groups meet to discuss differing perspectives</a:t>
            </a:r>
          </a:p>
          <a:p>
            <a:pPr>
              <a:lnSpc>
                <a:spcPct val="120000"/>
              </a:lnSpc>
              <a:spcBef>
                <a:spcPts val="0"/>
              </a:spcBef>
              <a:spcAft>
                <a:spcPts val="600"/>
              </a:spcAft>
            </a:pPr>
            <a:r>
              <a:rPr lang="en-US" dirty="0"/>
              <a:t>They come to a consensus score for each item</a:t>
            </a:r>
          </a:p>
          <a:p>
            <a:pPr>
              <a:lnSpc>
                <a:spcPct val="120000"/>
              </a:lnSpc>
              <a:spcBef>
                <a:spcPts val="0"/>
              </a:spcBef>
              <a:spcAft>
                <a:spcPts val="600"/>
              </a:spcAft>
            </a:pPr>
            <a:endParaRPr lang="en-US" dirty="0"/>
          </a:p>
          <a:p>
            <a:pPr marL="0" indent="0">
              <a:lnSpc>
                <a:spcPct val="120000"/>
              </a:lnSpc>
              <a:spcBef>
                <a:spcPts val="0"/>
              </a:spcBef>
              <a:spcAft>
                <a:spcPts val="600"/>
              </a:spcAft>
              <a:buNone/>
            </a:pPr>
            <a:r>
              <a:rPr lang="en-US" b="1" dirty="0"/>
              <a:t>REMEMBER</a:t>
            </a:r>
          </a:p>
          <a:p>
            <a:pPr>
              <a:lnSpc>
                <a:spcPct val="120000"/>
              </a:lnSpc>
              <a:spcBef>
                <a:spcPts val="0"/>
              </a:spcBef>
              <a:spcAft>
                <a:spcPts val="600"/>
              </a:spcAft>
            </a:pPr>
            <a:r>
              <a:rPr lang="en-US" dirty="0"/>
              <a:t>Respond to the items based on the work they did together.</a:t>
            </a:r>
          </a:p>
          <a:p>
            <a:pPr>
              <a:lnSpc>
                <a:spcPct val="120000"/>
              </a:lnSpc>
              <a:spcBef>
                <a:spcPts val="0"/>
              </a:spcBef>
              <a:spcAft>
                <a:spcPts val="600"/>
              </a:spcAft>
            </a:pPr>
            <a:r>
              <a:rPr lang="en-US" dirty="0"/>
              <a:t>Each person should score from own perspective/experience.</a:t>
            </a:r>
          </a:p>
          <a:p>
            <a:pPr>
              <a:lnSpc>
                <a:spcPct val="120000"/>
              </a:lnSpc>
              <a:spcBef>
                <a:spcPts val="0"/>
              </a:spcBef>
              <a:spcAft>
                <a:spcPts val="600"/>
              </a:spcAft>
            </a:pPr>
            <a:r>
              <a:rPr lang="en-US" dirty="0"/>
              <a:t>Do not enter a score for Not Sure/Not Applicable responses.</a:t>
            </a:r>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361594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EAFB2-7A93-E2C6-FF9B-B9124B568EE1}"/>
              </a:ext>
            </a:extLst>
          </p:cNvPr>
          <p:cNvSpPr>
            <a:spLocks noGrp="1"/>
          </p:cNvSpPr>
          <p:nvPr>
            <p:ph type="title"/>
          </p:nvPr>
        </p:nvSpPr>
        <p:spPr/>
        <p:txBody>
          <a:bodyPr/>
          <a:lstStyle/>
          <a:p>
            <a:r>
              <a:rPr lang="en-US" dirty="0"/>
              <a:t>Use 2: Assess Family Engagement</a:t>
            </a:r>
          </a:p>
        </p:txBody>
      </p:sp>
      <p:sp>
        <p:nvSpPr>
          <p:cNvPr id="6" name="Content Placeholder 5">
            <a:extLst>
              <a:ext uri="{FF2B5EF4-FFF2-40B4-BE49-F238E27FC236}">
                <a16:creationId xmlns:a16="http://schemas.microsoft.com/office/drawing/2014/main" id="{F0F21B33-A12E-D1EE-030D-4F290A57039B}"/>
              </a:ext>
            </a:extLst>
          </p:cNvPr>
          <p:cNvSpPr>
            <a:spLocks noGrp="1"/>
          </p:cNvSpPr>
          <p:nvPr>
            <p:ph sz="half" idx="2"/>
          </p:nvPr>
        </p:nvSpPr>
        <p:spPr>
          <a:xfrm>
            <a:off x="8048624" y="1825625"/>
            <a:ext cx="3305175" cy="4351338"/>
          </a:xfrm>
        </p:spPr>
        <p:txBody>
          <a:bodyPr>
            <a:normAutofit fontScale="70000" lnSpcReduction="20000"/>
          </a:bodyPr>
          <a:lstStyle/>
          <a:p>
            <a:r>
              <a:rPr lang="en-US" dirty="0">
                <a:latin typeface="Open Sans" panose="020B0606030504020204" pitchFamily="34" charset="0"/>
                <a:ea typeface="Open Sans" panose="020B0606030504020204" pitchFamily="34" charset="0"/>
                <a:cs typeface="Open Sans" panose="020B0606030504020204" pitchFamily="34" charset="0"/>
              </a:rPr>
              <a:t>An important note about the Not Sure/ Not Applicable Response</a:t>
            </a:r>
          </a:p>
          <a:p>
            <a:pPr marL="285750"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Do not enter a score</a:t>
            </a:r>
          </a:p>
          <a:p>
            <a:pPr marL="285750"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Points for the domain will automatically adjust based on the maximum number of points for the items scored</a:t>
            </a:r>
          </a:p>
          <a:p>
            <a:endParaRPr lang="en-US" dirty="0"/>
          </a:p>
          <a:p>
            <a:endParaRPr lang="en-US" dirty="0"/>
          </a:p>
        </p:txBody>
      </p:sp>
      <p:graphicFrame>
        <p:nvGraphicFramePr>
          <p:cNvPr id="11" name="Table 13">
            <a:extLst>
              <a:ext uri="{FF2B5EF4-FFF2-40B4-BE49-F238E27FC236}">
                <a16:creationId xmlns:a16="http://schemas.microsoft.com/office/drawing/2014/main" id="{2869963B-C464-8279-6C78-D936DC343469}"/>
              </a:ext>
            </a:extLst>
          </p:cNvPr>
          <p:cNvGraphicFramePr>
            <a:graphicFrameLocks noGrp="1"/>
          </p:cNvGraphicFramePr>
          <p:nvPr>
            <p:ph sz="half" idx="1"/>
            <p:extLst>
              <p:ext uri="{D42A27DB-BD31-4B8C-83A1-F6EECF244321}">
                <p14:modId xmlns:p14="http://schemas.microsoft.com/office/powerpoint/2010/main" val="2711987138"/>
              </p:ext>
            </p:extLst>
          </p:nvPr>
        </p:nvGraphicFramePr>
        <p:xfrm>
          <a:off x="838200" y="1825625"/>
          <a:ext cx="7025641" cy="1925320"/>
        </p:xfrm>
        <a:graphic>
          <a:graphicData uri="http://schemas.openxmlformats.org/drawingml/2006/table">
            <a:tbl>
              <a:tblPr firstRow="1" bandRow="1">
                <a:tableStyleId>{21E4AEA4-8DFA-4A89-87EB-49C32662AFE0}</a:tableStyleId>
              </a:tblPr>
              <a:tblGrid>
                <a:gridCol w="874172">
                  <a:extLst>
                    <a:ext uri="{9D8B030D-6E8A-4147-A177-3AD203B41FA5}">
                      <a16:colId xmlns:a16="http://schemas.microsoft.com/office/drawing/2014/main" val="131210643"/>
                    </a:ext>
                  </a:extLst>
                </a:gridCol>
                <a:gridCol w="964036">
                  <a:extLst>
                    <a:ext uri="{9D8B030D-6E8A-4147-A177-3AD203B41FA5}">
                      <a16:colId xmlns:a16="http://schemas.microsoft.com/office/drawing/2014/main" val="3419262375"/>
                    </a:ext>
                  </a:extLst>
                </a:gridCol>
                <a:gridCol w="1411624">
                  <a:extLst>
                    <a:ext uri="{9D8B030D-6E8A-4147-A177-3AD203B41FA5}">
                      <a16:colId xmlns:a16="http://schemas.microsoft.com/office/drawing/2014/main" val="3335972540"/>
                    </a:ext>
                  </a:extLst>
                </a:gridCol>
                <a:gridCol w="1067326">
                  <a:extLst>
                    <a:ext uri="{9D8B030D-6E8A-4147-A177-3AD203B41FA5}">
                      <a16:colId xmlns:a16="http://schemas.microsoft.com/office/drawing/2014/main" val="1047355974"/>
                    </a:ext>
                  </a:extLst>
                </a:gridCol>
                <a:gridCol w="1170615">
                  <a:extLst>
                    <a:ext uri="{9D8B030D-6E8A-4147-A177-3AD203B41FA5}">
                      <a16:colId xmlns:a16="http://schemas.microsoft.com/office/drawing/2014/main" val="3959820722"/>
                    </a:ext>
                  </a:extLst>
                </a:gridCol>
                <a:gridCol w="1537868">
                  <a:extLst>
                    <a:ext uri="{9D8B030D-6E8A-4147-A177-3AD203B41FA5}">
                      <a16:colId xmlns:a16="http://schemas.microsoft.com/office/drawing/2014/main" val="2293367629"/>
                    </a:ext>
                  </a:extLst>
                </a:gridCol>
              </a:tblGrid>
              <a:tr h="370840">
                <a:tc gridSpan="6">
                  <a:txBody>
                    <a:bodyPr/>
                    <a:lstStyle/>
                    <a:p>
                      <a:pPr algn="ctr"/>
                      <a:r>
                        <a:rPr lang="en-US"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FESAT Response Options</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1946407"/>
                  </a:ext>
                </a:extLst>
              </a:tr>
              <a:tr h="370840">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Never</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Rarely</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Sometimes</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Usually</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Always</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Not Sure/</a:t>
                      </a:r>
                    </a:p>
                    <a:p>
                      <a:pPr algn="ctr"/>
                      <a:r>
                        <a:rPr lang="en-US" dirty="0">
                          <a:latin typeface="Open Sans" panose="020B0606030504020204" pitchFamily="34" charset="0"/>
                          <a:ea typeface="Open Sans" panose="020B0606030504020204" pitchFamily="34" charset="0"/>
                          <a:cs typeface="Open Sans" panose="020B0606030504020204" pitchFamily="34" charset="0"/>
                        </a:rPr>
                        <a:t>Not Applicable</a:t>
                      </a:r>
                    </a:p>
                  </a:txBody>
                  <a:tcPr/>
                </a:tc>
                <a:extLst>
                  <a:ext uri="{0D108BD9-81ED-4DB2-BD59-A6C34878D82A}">
                    <a16:rowId xmlns:a16="http://schemas.microsoft.com/office/drawing/2014/main" val="663872534"/>
                  </a:ext>
                </a:extLst>
              </a:tr>
              <a:tr h="370840">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0</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2</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3</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4</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Do not score</a:t>
                      </a:r>
                    </a:p>
                  </a:txBody>
                  <a:tcPr/>
                </a:tc>
                <a:extLst>
                  <a:ext uri="{0D108BD9-81ED-4DB2-BD59-A6C34878D82A}">
                    <a16:rowId xmlns:a16="http://schemas.microsoft.com/office/drawing/2014/main" val="357488119"/>
                  </a:ext>
                </a:extLst>
              </a:tr>
            </a:tbl>
          </a:graphicData>
        </a:graphic>
      </p:graphicFrame>
    </p:spTree>
    <p:extLst>
      <p:ext uri="{BB962C8B-B14F-4D97-AF65-F5344CB8AC3E}">
        <p14:creationId xmlns:p14="http://schemas.microsoft.com/office/powerpoint/2010/main" val="109545048"/>
      </p:ext>
    </p:extLst>
  </p:cSld>
  <p:clrMapOvr>
    <a:masterClrMapping/>
  </p:clrMapOvr>
</p:sld>
</file>

<file path=ppt/theme/theme1.xml><?xml version="1.0" encoding="utf-8"?>
<a:theme xmlns:a="http://schemas.openxmlformats.org/drawingml/2006/main" name="Custom Design">
  <a:themeElements>
    <a:clrScheme name="Family Voices">
      <a:dk1>
        <a:srgbClr val="073475"/>
      </a:dk1>
      <a:lt1>
        <a:sysClr val="window" lastClr="FFFFFF"/>
      </a:lt1>
      <a:dk2>
        <a:srgbClr val="073475"/>
      </a:dk2>
      <a:lt2>
        <a:srgbClr val="EAEAEA"/>
      </a:lt2>
      <a:accent1>
        <a:srgbClr val="3A738D"/>
      </a:accent1>
      <a:accent2>
        <a:srgbClr val="FFB55B"/>
      </a:accent2>
      <a:accent3>
        <a:srgbClr val="44C5F1"/>
      </a:accent3>
      <a:accent4>
        <a:srgbClr val="D6E6AD"/>
      </a:accent4>
      <a:accent5>
        <a:srgbClr val="CC1B39"/>
      </a:accent5>
      <a:accent6>
        <a:srgbClr val="C7E6F0"/>
      </a:accent6>
      <a:hlink>
        <a:srgbClr val="073475"/>
      </a:hlink>
      <a:folHlink>
        <a:srgbClr val="44C5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B46C7B-1101-458B-9BEC-D37B46E3688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AACE2C3A9DCD4293B7B9E480374AB8" ma:contentTypeVersion="18" ma:contentTypeDescription="Create a new document." ma:contentTypeScope="" ma:versionID="675e7d8da980dcf56aa01161b87888e3">
  <xsd:schema xmlns:xsd="http://www.w3.org/2001/XMLSchema" xmlns:xs="http://www.w3.org/2001/XMLSchema" xmlns:p="http://schemas.microsoft.com/office/2006/metadata/properties" xmlns:ns3="a7473e10-9bcc-4847-bd26-6a285d6e6bef" xmlns:ns4="9d8f4854-436f-4586-bcf0-e28a69612d41" targetNamespace="http://schemas.microsoft.com/office/2006/metadata/properties" ma:root="true" ma:fieldsID="a06cbe352fa4b410a7b833273fd39321" ns3:_="" ns4:_="">
    <xsd:import namespace="a7473e10-9bcc-4847-bd26-6a285d6e6bef"/>
    <xsd:import namespace="9d8f4854-436f-4586-bcf0-e28a69612d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73e10-9bcc-4847-bd26-6a285d6e6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8f4854-436f-4586-bcf0-e28a69612d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7473e10-9bcc-4847-bd26-6a285d6e6bef" xsi:nil="true"/>
  </documentManagement>
</p:properties>
</file>

<file path=customXml/itemProps1.xml><?xml version="1.0" encoding="utf-8"?>
<ds:datastoreItem xmlns:ds="http://schemas.openxmlformats.org/officeDocument/2006/customXml" ds:itemID="{FE9A8EB8-C8DD-4F6E-9271-148734A74961}">
  <ds:schemaRefs>
    <ds:schemaRef ds:uri="http://schemas.microsoft.com/sharepoint/v3/contenttype/forms"/>
  </ds:schemaRefs>
</ds:datastoreItem>
</file>

<file path=customXml/itemProps2.xml><?xml version="1.0" encoding="utf-8"?>
<ds:datastoreItem xmlns:ds="http://schemas.openxmlformats.org/officeDocument/2006/customXml" ds:itemID="{84E205FE-D250-405F-8D4E-70A12ADC5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73e10-9bcc-4847-bd26-6a285d6e6bef"/>
    <ds:schemaRef ds:uri="9d8f4854-436f-4586-bcf0-e28a69612d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8836B6-8A92-4F75-B96F-703C512884AB}">
  <ds:schemaRefs>
    <ds:schemaRef ds:uri="a7473e10-9bcc-4847-bd26-6a285d6e6bef"/>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9d8f4854-436f-4586-bcf0-e28a69612d41"/>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13710</TotalTime>
  <Words>775</Words>
  <Application>Microsoft Office PowerPoint</Application>
  <PresentationFormat>Widescreen</PresentationFormat>
  <Paragraphs>99</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Open Sans</vt:lpstr>
      <vt:lpstr>Open Sans Extrabold</vt:lpstr>
      <vt:lpstr>Wingdings</vt:lpstr>
      <vt:lpstr>Custom Design</vt:lpstr>
      <vt:lpstr>Assess Family Engagement</vt:lpstr>
      <vt:lpstr>Levels of Family Engagement</vt:lpstr>
      <vt:lpstr>Systems-Level Engagement</vt:lpstr>
      <vt:lpstr>Three Uses of the FESAT</vt:lpstr>
      <vt:lpstr>Use 2: Assess Family Engagement</vt:lpstr>
      <vt:lpstr>Use 2: Assess Family Engagement</vt:lpstr>
      <vt:lpstr>Use 2: Assess Family Engagement</vt:lpstr>
      <vt:lpstr>Use 2: Assess Family Engagement</vt:lpstr>
      <vt:lpstr>Use 2: Assess Family Engagement</vt:lpstr>
      <vt:lpstr>A Quick Review of the Family Engagement Domains</vt:lpstr>
      <vt:lpstr>Domains of Family Engagement</vt:lpstr>
      <vt:lpstr>What is commitment?</vt:lpstr>
      <vt:lpstr>Use 2: Assessing Commitment</vt:lpstr>
      <vt:lpstr>What is transparency?</vt:lpstr>
      <vt:lpstr>Use 2: Assessing Transparency</vt:lpstr>
      <vt:lpstr>What is representation?</vt:lpstr>
      <vt:lpstr>Use 2: Assessing Representation</vt:lpstr>
      <vt:lpstr>What is impact?</vt:lpstr>
      <vt:lpstr>Use 2: Assessing Impact</vt:lpstr>
      <vt:lpstr>Share Perspectives</vt:lpstr>
      <vt:lpstr>Enter the consensus score</vt:lpstr>
      <vt:lpstr>Tools to Measure and Improve Family Engagement in Systems</vt:lpstr>
      <vt:lpstr>Learn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Whitney</dc:creator>
  <cp:lastModifiedBy>Nikki Montgomery</cp:lastModifiedBy>
  <cp:revision>478</cp:revision>
  <dcterms:created xsi:type="dcterms:W3CDTF">2020-09-03T16:03:42Z</dcterms:created>
  <dcterms:modified xsi:type="dcterms:W3CDTF">2024-06-24T18:35:48Z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0x01010049AACE2C3A9DCD4293B7B9E480374AB8</vt:lpwstr>
  </property>
</Properties>
</file>