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Lst>
  <p:notesMasterIdLst>
    <p:notesMasterId r:id="rId32"/>
  </p:notesMasterIdLst>
  <p:sldIdLst>
    <p:sldId id="554" r:id="rId5"/>
    <p:sldId id="559" r:id="rId6"/>
    <p:sldId id="622" r:id="rId7"/>
    <p:sldId id="555" r:id="rId8"/>
    <p:sldId id="621" r:id="rId9"/>
    <p:sldId id="558" r:id="rId10"/>
    <p:sldId id="572" r:id="rId11"/>
    <p:sldId id="623" r:id="rId12"/>
    <p:sldId id="624" r:id="rId13"/>
    <p:sldId id="625" r:id="rId14"/>
    <p:sldId id="626" r:id="rId15"/>
    <p:sldId id="627" r:id="rId16"/>
    <p:sldId id="628" r:id="rId17"/>
    <p:sldId id="629" r:id="rId18"/>
    <p:sldId id="630" r:id="rId19"/>
    <p:sldId id="631" r:id="rId20"/>
    <p:sldId id="632" r:id="rId21"/>
    <p:sldId id="633" r:id="rId22"/>
    <p:sldId id="636" r:id="rId23"/>
    <p:sldId id="637" r:id="rId24"/>
    <p:sldId id="635" r:id="rId25"/>
    <p:sldId id="638" r:id="rId26"/>
    <p:sldId id="639" r:id="rId27"/>
    <p:sldId id="640" r:id="rId28"/>
    <p:sldId id="641" r:id="rId29"/>
    <p:sldId id="634" r:id="rId30"/>
    <p:sldId id="6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EC2E52-80F3-454E-4168-0A59B3464B69}" name="Beth Dworetzky" initials="BD" userId="S::bdworetzky@familyvoices.org::47c3572d-30e5-4f02-b04b-bd9893e77a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475"/>
    <a:srgbClr val="313BAA"/>
    <a:srgbClr val="9DD0ED"/>
    <a:srgbClr val="000000"/>
    <a:srgbClr val="F6BCC4"/>
    <a:srgbClr val="FD7B7B"/>
    <a:srgbClr val="C7E6F0"/>
    <a:srgbClr val="93B3BC"/>
    <a:srgbClr val="D6E6AD"/>
    <a:srgbClr val="5AA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5C4DF-BDE0-444B-A66D-3F4C7D9B1757}" v="20" dt="2024-05-09T23:54:52.0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4" autoAdjust="0"/>
    <p:restoredTop sz="83079" autoAdjust="0"/>
  </p:normalViewPr>
  <p:slideViewPr>
    <p:cSldViewPr snapToGrid="0">
      <p:cViewPr varScale="1">
        <p:scale>
          <a:sx n="89" d="100"/>
          <a:sy n="89" d="100"/>
        </p:scale>
        <p:origin x="1212"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i Montgomery" userId="efa87260-9aa2-4734-9f99-13a9b7237563" providerId="ADAL" clId="{0109E507-8942-4210-B839-4399A4F38C84}"/>
    <pc:docChg chg="undo custSel addSld delSld modSld sldOrd modMainMaster">
      <pc:chgData name="Nikki Montgomery" userId="efa87260-9aa2-4734-9f99-13a9b7237563" providerId="ADAL" clId="{0109E507-8942-4210-B839-4399A4F38C84}" dt="2024-03-27T18:01:33.078" v="1769" actId="12"/>
      <pc:docMkLst>
        <pc:docMk/>
      </pc:docMkLst>
      <pc:sldChg chg="del">
        <pc:chgData name="Nikki Montgomery" userId="efa87260-9aa2-4734-9f99-13a9b7237563" providerId="ADAL" clId="{0109E507-8942-4210-B839-4399A4F38C84}" dt="2024-03-27T16:32:23.517" v="615" actId="47"/>
        <pc:sldMkLst>
          <pc:docMk/>
          <pc:sldMk cId="3121273080" sldId="466"/>
        </pc:sldMkLst>
      </pc:sldChg>
      <pc:sldChg chg="del">
        <pc:chgData name="Nikki Montgomery" userId="efa87260-9aa2-4734-9f99-13a9b7237563" providerId="ADAL" clId="{0109E507-8942-4210-B839-4399A4F38C84}" dt="2024-03-27T16:32:23.517" v="615" actId="47"/>
        <pc:sldMkLst>
          <pc:docMk/>
          <pc:sldMk cId="1092496278" sldId="467"/>
        </pc:sldMkLst>
      </pc:sldChg>
      <pc:sldChg chg="del">
        <pc:chgData name="Nikki Montgomery" userId="efa87260-9aa2-4734-9f99-13a9b7237563" providerId="ADAL" clId="{0109E507-8942-4210-B839-4399A4F38C84}" dt="2024-03-27T16:32:23.517" v="615" actId="47"/>
        <pc:sldMkLst>
          <pc:docMk/>
          <pc:sldMk cId="2874897878" sldId="475"/>
        </pc:sldMkLst>
      </pc:sldChg>
      <pc:sldChg chg="del">
        <pc:chgData name="Nikki Montgomery" userId="efa87260-9aa2-4734-9f99-13a9b7237563" providerId="ADAL" clId="{0109E507-8942-4210-B839-4399A4F38C84}" dt="2024-03-27T16:32:23.517" v="615" actId="47"/>
        <pc:sldMkLst>
          <pc:docMk/>
          <pc:sldMk cId="1252756736" sldId="476"/>
        </pc:sldMkLst>
      </pc:sldChg>
      <pc:sldChg chg="del">
        <pc:chgData name="Nikki Montgomery" userId="efa87260-9aa2-4734-9f99-13a9b7237563" providerId="ADAL" clId="{0109E507-8942-4210-B839-4399A4F38C84}" dt="2024-03-27T16:32:23.517" v="615" actId="47"/>
        <pc:sldMkLst>
          <pc:docMk/>
          <pc:sldMk cId="1714549589" sldId="477"/>
        </pc:sldMkLst>
      </pc:sldChg>
      <pc:sldChg chg="del">
        <pc:chgData name="Nikki Montgomery" userId="efa87260-9aa2-4734-9f99-13a9b7237563" providerId="ADAL" clId="{0109E507-8942-4210-B839-4399A4F38C84}" dt="2024-03-20T15:26:38.202" v="259" actId="47"/>
        <pc:sldMkLst>
          <pc:docMk/>
          <pc:sldMk cId="2924146604" sldId="518"/>
        </pc:sldMkLst>
      </pc:sldChg>
      <pc:sldChg chg="del">
        <pc:chgData name="Nikki Montgomery" userId="efa87260-9aa2-4734-9f99-13a9b7237563" providerId="ADAL" clId="{0109E507-8942-4210-B839-4399A4F38C84}" dt="2024-03-27T16:32:23.517" v="615" actId="47"/>
        <pc:sldMkLst>
          <pc:docMk/>
          <pc:sldMk cId="315657215" sldId="522"/>
        </pc:sldMkLst>
      </pc:sldChg>
      <pc:sldChg chg="del">
        <pc:chgData name="Nikki Montgomery" userId="efa87260-9aa2-4734-9f99-13a9b7237563" providerId="ADAL" clId="{0109E507-8942-4210-B839-4399A4F38C84}" dt="2024-03-27T16:32:23.517" v="615" actId="47"/>
        <pc:sldMkLst>
          <pc:docMk/>
          <pc:sldMk cId="3045744364" sldId="525"/>
        </pc:sldMkLst>
      </pc:sldChg>
      <pc:sldChg chg="del">
        <pc:chgData name="Nikki Montgomery" userId="efa87260-9aa2-4734-9f99-13a9b7237563" providerId="ADAL" clId="{0109E507-8942-4210-B839-4399A4F38C84}" dt="2024-03-27T16:32:23.517" v="615" actId="47"/>
        <pc:sldMkLst>
          <pc:docMk/>
          <pc:sldMk cId="1721708663" sldId="535"/>
        </pc:sldMkLst>
      </pc:sldChg>
      <pc:sldChg chg="del">
        <pc:chgData name="Nikki Montgomery" userId="efa87260-9aa2-4734-9f99-13a9b7237563" providerId="ADAL" clId="{0109E507-8942-4210-B839-4399A4F38C84}" dt="2024-03-27T16:32:23.517" v="615" actId="47"/>
        <pc:sldMkLst>
          <pc:docMk/>
          <pc:sldMk cId="331006572" sldId="549"/>
        </pc:sldMkLst>
      </pc:sldChg>
      <pc:sldChg chg="addSp modSp mod">
        <pc:chgData name="Nikki Montgomery" userId="efa87260-9aa2-4734-9f99-13a9b7237563" providerId="ADAL" clId="{0109E507-8942-4210-B839-4399A4F38C84}" dt="2024-03-27T16:58:12.040" v="947" actId="1036"/>
        <pc:sldMkLst>
          <pc:docMk/>
          <pc:sldMk cId="4234565305" sldId="554"/>
        </pc:sldMkLst>
        <pc:spChg chg="mod">
          <ac:chgData name="Nikki Montgomery" userId="efa87260-9aa2-4734-9f99-13a9b7237563" providerId="ADAL" clId="{0109E507-8942-4210-B839-4399A4F38C84}" dt="2024-03-08T21:15:21.729" v="12" actId="27636"/>
          <ac:spMkLst>
            <pc:docMk/>
            <pc:sldMk cId="4234565305" sldId="554"/>
            <ac:spMk id="5" creationId="{73E89021-2C17-E748-4665-8F0B4B1A0F44}"/>
          </ac:spMkLst>
        </pc:spChg>
        <pc:picChg chg="add mod modCrop">
          <ac:chgData name="Nikki Montgomery" userId="efa87260-9aa2-4734-9f99-13a9b7237563" providerId="ADAL" clId="{0109E507-8942-4210-B839-4399A4F38C84}" dt="2024-03-27T16:58:12.040" v="947" actId="1036"/>
          <ac:picMkLst>
            <pc:docMk/>
            <pc:sldMk cId="4234565305" sldId="554"/>
            <ac:picMk id="3" creationId="{78470F76-C427-466B-48AD-CE15FA4BC89D}"/>
          </ac:picMkLst>
        </pc:picChg>
      </pc:sldChg>
      <pc:sldChg chg="addSp delSp modSp mod ord delAnim modAnim">
        <pc:chgData name="Nikki Montgomery" userId="efa87260-9aa2-4734-9f99-13a9b7237563" providerId="ADAL" clId="{0109E507-8942-4210-B839-4399A4F38C84}" dt="2024-03-27T16:10:58.336" v="337" actId="1076"/>
        <pc:sldMkLst>
          <pc:docMk/>
          <pc:sldMk cId="97798157" sldId="555"/>
        </pc:sldMkLst>
        <pc:spChg chg="mod">
          <ac:chgData name="Nikki Montgomery" userId="efa87260-9aa2-4734-9f99-13a9b7237563" providerId="ADAL" clId="{0109E507-8942-4210-B839-4399A4F38C84}" dt="2024-03-27T16:10:53.350" v="336" actId="27636"/>
          <ac:spMkLst>
            <pc:docMk/>
            <pc:sldMk cId="97798157" sldId="555"/>
            <ac:spMk id="5" creationId="{B15E6832-C116-EBB9-6695-96AA1BC3692A}"/>
          </ac:spMkLst>
        </pc:spChg>
        <pc:spChg chg="del mod">
          <ac:chgData name="Nikki Montgomery" userId="efa87260-9aa2-4734-9f99-13a9b7237563" providerId="ADAL" clId="{0109E507-8942-4210-B839-4399A4F38C84}" dt="2024-03-27T16:09:11.292" v="318"/>
          <ac:spMkLst>
            <pc:docMk/>
            <pc:sldMk cId="97798157" sldId="555"/>
            <ac:spMk id="7" creationId="{59428A8A-B654-1F59-D089-9022F8AD54FA}"/>
          </ac:spMkLst>
        </pc:spChg>
        <pc:spChg chg="add del mod">
          <ac:chgData name="Nikki Montgomery" userId="efa87260-9aa2-4734-9f99-13a9b7237563" providerId="ADAL" clId="{0109E507-8942-4210-B839-4399A4F38C84}" dt="2024-03-27T16:10:00.885" v="320"/>
          <ac:spMkLst>
            <pc:docMk/>
            <pc:sldMk cId="97798157" sldId="555"/>
            <ac:spMk id="8" creationId="{28F2EE29-8201-CE26-1F5E-DD1B4AA70DFD}"/>
          </ac:spMkLst>
        </pc:spChg>
        <pc:picChg chg="add del mod">
          <ac:chgData name="Nikki Montgomery" userId="efa87260-9aa2-4734-9f99-13a9b7237563" providerId="ADAL" clId="{0109E507-8942-4210-B839-4399A4F38C84}" dt="2024-03-27T16:09:19.947" v="319" actId="478"/>
          <ac:picMkLst>
            <pc:docMk/>
            <pc:sldMk cId="97798157" sldId="555"/>
            <ac:picMk id="3" creationId="{FB2A7205-AD43-E58D-5FB1-CD27068D3F7E}"/>
          </ac:picMkLst>
        </pc:picChg>
        <pc:picChg chg="add mod modCrop">
          <ac:chgData name="Nikki Montgomery" userId="efa87260-9aa2-4734-9f99-13a9b7237563" providerId="ADAL" clId="{0109E507-8942-4210-B839-4399A4F38C84}" dt="2024-03-27T16:10:58.336" v="337" actId="1076"/>
          <ac:picMkLst>
            <pc:docMk/>
            <pc:sldMk cId="97798157" sldId="555"/>
            <ac:picMk id="10" creationId="{BF632FA8-B13D-AEEC-C20F-30F48C96C154}"/>
          </ac:picMkLst>
        </pc:picChg>
      </pc:sldChg>
      <pc:sldChg chg="del modNotesTx">
        <pc:chgData name="Nikki Montgomery" userId="efa87260-9aa2-4734-9f99-13a9b7237563" providerId="ADAL" clId="{0109E507-8942-4210-B839-4399A4F38C84}" dt="2024-03-27T16:29:28.947" v="613" actId="47"/>
        <pc:sldMkLst>
          <pc:docMk/>
          <pc:sldMk cId="1375496681" sldId="556"/>
        </pc:sldMkLst>
      </pc:sldChg>
      <pc:sldChg chg="del">
        <pc:chgData name="Nikki Montgomery" userId="efa87260-9aa2-4734-9f99-13a9b7237563" providerId="ADAL" clId="{0109E507-8942-4210-B839-4399A4F38C84}" dt="2024-03-27T16:29:30.147" v="614" actId="47"/>
        <pc:sldMkLst>
          <pc:docMk/>
          <pc:sldMk cId="69801778" sldId="557"/>
        </pc:sldMkLst>
      </pc:sldChg>
      <pc:sldChg chg="addSp delSp modSp mod ord">
        <pc:chgData name="Nikki Montgomery" userId="efa87260-9aa2-4734-9f99-13a9b7237563" providerId="ADAL" clId="{0109E507-8942-4210-B839-4399A4F38C84}" dt="2024-03-27T15:55:10.146" v="276" actId="1076"/>
        <pc:sldMkLst>
          <pc:docMk/>
          <pc:sldMk cId="393428151" sldId="558"/>
        </pc:sldMkLst>
        <pc:spChg chg="mod">
          <ac:chgData name="Nikki Montgomery" userId="efa87260-9aa2-4734-9f99-13a9b7237563" providerId="ADAL" clId="{0109E507-8942-4210-B839-4399A4F38C84}" dt="2024-03-10T23:05:44.249" v="202" actId="208"/>
          <ac:spMkLst>
            <pc:docMk/>
            <pc:sldMk cId="393428151" sldId="558"/>
            <ac:spMk id="8" creationId="{CE9A1AE3-6DC2-BA44-2FB6-7535C77EF196}"/>
          </ac:spMkLst>
        </pc:spChg>
        <pc:spChg chg="mod">
          <ac:chgData name="Nikki Montgomery" userId="efa87260-9aa2-4734-9f99-13a9b7237563" providerId="ADAL" clId="{0109E507-8942-4210-B839-4399A4F38C84}" dt="2024-03-11T14:38:35.651" v="255" actId="14100"/>
          <ac:spMkLst>
            <pc:docMk/>
            <pc:sldMk cId="393428151" sldId="558"/>
            <ac:spMk id="9" creationId="{58E15CBD-D593-AF25-4E23-9DC31294344F}"/>
          </ac:spMkLst>
        </pc:spChg>
        <pc:spChg chg="mod">
          <ac:chgData name="Nikki Montgomery" userId="efa87260-9aa2-4734-9f99-13a9b7237563" providerId="ADAL" clId="{0109E507-8942-4210-B839-4399A4F38C84}" dt="2024-03-10T23:05:46.915" v="203" actId="208"/>
          <ac:spMkLst>
            <pc:docMk/>
            <pc:sldMk cId="393428151" sldId="558"/>
            <ac:spMk id="10" creationId="{50284512-656B-D624-9C81-6D378937740B}"/>
          </ac:spMkLst>
        </pc:spChg>
        <pc:spChg chg="mod">
          <ac:chgData name="Nikki Montgomery" userId="efa87260-9aa2-4734-9f99-13a9b7237563" providerId="ADAL" clId="{0109E507-8942-4210-B839-4399A4F38C84}" dt="2024-03-11T14:38:42.623" v="256" actId="14100"/>
          <ac:spMkLst>
            <pc:docMk/>
            <pc:sldMk cId="393428151" sldId="558"/>
            <ac:spMk id="11" creationId="{9F1950D6-9F54-E39A-1F1F-18C20878AB8C}"/>
          </ac:spMkLst>
        </pc:spChg>
        <pc:spChg chg="mod">
          <ac:chgData name="Nikki Montgomery" userId="efa87260-9aa2-4734-9f99-13a9b7237563" providerId="ADAL" clId="{0109E507-8942-4210-B839-4399A4F38C84}" dt="2024-03-11T14:41:31.402" v="258" actId="20577"/>
          <ac:spMkLst>
            <pc:docMk/>
            <pc:sldMk cId="393428151" sldId="558"/>
            <ac:spMk id="12" creationId="{9C3CF471-C7A6-BD4E-1084-EAFE7112FECC}"/>
          </ac:spMkLst>
        </pc:spChg>
        <pc:spChg chg="mod">
          <ac:chgData name="Nikki Montgomery" userId="efa87260-9aa2-4734-9f99-13a9b7237563" providerId="ADAL" clId="{0109E507-8942-4210-B839-4399A4F38C84}" dt="2024-03-11T14:38:45.608" v="257" actId="14100"/>
          <ac:spMkLst>
            <pc:docMk/>
            <pc:sldMk cId="393428151" sldId="558"/>
            <ac:spMk id="13" creationId="{09EBE8E8-1024-07B0-FAF1-7BA0340C5A81}"/>
          </ac:spMkLst>
        </pc:spChg>
        <pc:grpChg chg="del">
          <ac:chgData name="Nikki Montgomery" userId="efa87260-9aa2-4734-9f99-13a9b7237563" providerId="ADAL" clId="{0109E507-8942-4210-B839-4399A4F38C84}" dt="2024-03-27T15:53:05.132" v="265" actId="478"/>
          <ac:grpSpMkLst>
            <pc:docMk/>
            <pc:sldMk cId="393428151" sldId="558"/>
            <ac:grpSpMk id="7" creationId="{5EC63A0F-EB03-615E-FCA5-D14E1ED48758}"/>
          </ac:grpSpMkLst>
        </pc:grpChg>
        <pc:picChg chg="add mod modCrop">
          <ac:chgData name="Nikki Montgomery" userId="efa87260-9aa2-4734-9f99-13a9b7237563" providerId="ADAL" clId="{0109E507-8942-4210-B839-4399A4F38C84}" dt="2024-03-27T15:55:10.146" v="276" actId="1076"/>
          <ac:picMkLst>
            <pc:docMk/>
            <pc:sldMk cId="393428151" sldId="558"/>
            <ac:picMk id="3" creationId="{FAA0FD4E-E2C7-47D5-BF70-209AA016E3A4}"/>
          </ac:picMkLst>
        </pc:picChg>
      </pc:sldChg>
      <pc:sldChg chg="addSp delSp modSp mod ord delAnim modAnim">
        <pc:chgData name="Nikki Montgomery" userId="efa87260-9aa2-4734-9f99-13a9b7237563" providerId="ADAL" clId="{0109E507-8942-4210-B839-4399A4F38C84}" dt="2024-03-27T15:58:20.453" v="305" actId="1076"/>
        <pc:sldMkLst>
          <pc:docMk/>
          <pc:sldMk cId="660628494" sldId="559"/>
        </pc:sldMkLst>
        <pc:spChg chg="del">
          <ac:chgData name="Nikki Montgomery" userId="efa87260-9aa2-4734-9f99-13a9b7237563" providerId="ADAL" clId="{0109E507-8942-4210-B839-4399A4F38C84}" dt="2024-03-08T21:16:12.439" v="13" actId="478"/>
          <ac:spMkLst>
            <pc:docMk/>
            <pc:sldMk cId="660628494" sldId="559"/>
            <ac:spMk id="5" creationId="{56B454F7-BE4E-4DD8-A8D5-176D17A4F2B8}"/>
          </ac:spMkLst>
        </pc:spChg>
        <pc:picChg chg="del">
          <ac:chgData name="Nikki Montgomery" userId="efa87260-9aa2-4734-9f99-13a9b7237563" providerId="ADAL" clId="{0109E507-8942-4210-B839-4399A4F38C84}" dt="2024-03-08T21:16:21.722" v="14" actId="478"/>
          <ac:picMkLst>
            <pc:docMk/>
            <pc:sldMk cId="660628494" sldId="559"/>
            <ac:picMk id="4" creationId="{D11254AC-5EAC-9465-DAD2-8CBAB438BA1A}"/>
          </ac:picMkLst>
        </pc:picChg>
        <pc:picChg chg="add del mod">
          <ac:chgData name="Nikki Montgomery" userId="efa87260-9aa2-4734-9f99-13a9b7237563" providerId="ADAL" clId="{0109E507-8942-4210-B839-4399A4F38C84}" dt="2024-03-27T15:52:57.080" v="264" actId="478"/>
          <ac:picMkLst>
            <pc:docMk/>
            <pc:sldMk cId="660628494" sldId="559"/>
            <ac:picMk id="4" creationId="{DB2A8A21-61AE-0532-24E7-BEE9D04B0DA3}"/>
          </ac:picMkLst>
        </pc:picChg>
        <pc:picChg chg="add del mod">
          <ac:chgData name="Nikki Montgomery" userId="efa87260-9aa2-4734-9f99-13a9b7237563" providerId="ADAL" clId="{0109E507-8942-4210-B839-4399A4F38C84}" dt="2024-03-27T15:52:30.204" v="260" actId="478"/>
          <ac:picMkLst>
            <pc:docMk/>
            <pc:sldMk cId="660628494" sldId="559"/>
            <ac:picMk id="6" creationId="{93707385-0E38-938C-22D9-35D90690E796}"/>
          </ac:picMkLst>
        </pc:picChg>
        <pc:picChg chg="add del mod">
          <ac:chgData name="Nikki Montgomery" userId="efa87260-9aa2-4734-9f99-13a9b7237563" providerId="ADAL" clId="{0109E507-8942-4210-B839-4399A4F38C84}" dt="2024-03-27T15:57:42.198" v="293" actId="478"/>
          <ac:picMkLst>
            <pc:docMk/>
            <pc:sldMk cId="660628494" sldId="559"/>
            <ac:picMk id="7" creationId="{2F654E86-B52C-CE5C-81A6-7EDC9046A02B}"/>
          </ac:picMkLst>
        </pc:picChg>
        <pc:picChg chg="add mod modCrop">
          <ac:chgData name="Nikki Montgomery" userId="efa87260-9aa2-4734-9f99-13a9b7237563" providerId="ADAL" clId="{0109E507-8942-4210-B839-4399A4F38C84}" dt="2024-03-27T15:58:20.453" v="305" actId="1076"/>
          <ac:picMkLst>
            <pc:docMk/>
            <pc:sldMk cId="660628494" sldId="559"/>
            <ac:picMk id="9" creationId="{8CDA25D3-C605-1E74-4DF3-3971A1D0AA75}"/>
          </ac:picMkLst>
        </pc:picChg>
      </pc:sldChg>
      <pc:sldChg chg="del">
        <pc:chgData name="Nikki Montgomery" userId="efa87260-9aa2-4734-9f99-13a9b7237563" providerId="ADAL" clId="{0109E507-8942-4210-B839-4399A4F38C84}" dt="2024-03-27T16:32:23.517" v="615" actId="47"/>
        <pc:sldMkLst>
          <pc:docMk/>
          <pc:sldMk cId="3903891477" sldId="560"/>
        </pc:sldMkLst>
      </pc:sldChg>
      <pc:sldChg chg="del">
        <pc:chgData name="Nikki Montgomery" userId="efa87260-9aa2-4734-9f99-13a9b7237563" providerId="ADAL" clId="{0109E507-8942-4210-B839-4399A4F38C84}" dt="2024-03-27T16:32:23.517" v="615" actId="47"/>
        <pc:sldMkLst>
          <pc:docMk/>
          <pc:sldMk cId="919211246" sldId="561"/>
        </pc:sldMkLst>
      </pc:sldChg>
      <pc:sldChg chg="del">
        <pc:chgData name="Nikki Montgomery" userId="efa87260-9aa2-4734-9f99-13a9b7237563" providerId="ADAL" clId="{0109E507-8942-4210-B839-4399A4F38C84}" dt="2024-03-27T16:32:23.517" v="615" actId="47"/>
        <pc:sldMkLst>
          <pc:docMk/>
          <pc:sldMk cId="1487379639" sldId="562"/>
        </pc:sldMkLst>
      </pc:sldChg>
      <pc:sldChg chg="del">
        <pc:chgData name="Nikki Montgomery" userId="efa87260-9aa2-4734-9f99-13a9b7237563" providerId="ADAL" clId="{0109E507-8942-4210-B839-4399A4F38C84}" dt="2024-03-27T16:32:23.517" v="615" actId="47"/>
        <pc:sldMkLst>
          <pc:docMk/>
          <pc:sldMk cId="1763843115" sldId="563"/>
        </pc:sldMkLst>
      </pc:sldChg>
      <pc:sldChg chg="modSp del mod">
        <pc:chgData name="Nikki Montgomery" userId="efa87260-9aa2-4734-9f99-13a9b7237563" providerId="ADAL" clId="{0109E507-8942-4210-B839-4399A4F38C84}" dt="2024-03-27T16:32:23.517" v="615" actId="47"/>
        <pc:sldMkLst>
          <pc:docMk/>
          <pc:sldMk cId="405157922" sldId="564"/>
        </pc:sldMkLst>
        <pc:picChg chg="mod">
          <ac:chgData name="Nikki Montgomery" userId="efa87260-9aa2-4734-9f99-13a9b7237563" providerId="ADAL" clId="{0109E507-8942-4210-B839-4399A4F38C84}" dt="2024-03-11T14:32:18.640" v="247" actId="14861"/>
          <ac:picMkLst>
            <pc:docMk/>
            <pc:sldMk cId="405157922" sldId="564"/>
            <ac:picMk id="5" creationId="{9FE78D92-4404-77D7-DC2A-49F0CBF25C2A}"/>
          </ac:picMkLst>
        </pc:picChg>
      </pc:sldChg>
      <pc:sldChg chg="addSp delSp modSp del mod">
        <pc:chgData name="Nikki Montgomery" userId="efa87260-9aa2-4734-9f99-13a9b7237563" providerId="ADAL" clId="{0109E507-8942-4210-B839-4399A4F38C84}" dt="2024-03-27T16:32:23.517" v="615" actId="47"/>
        <pc:sldMkLst>
          <pc:docMk/>
          <pc:sldMk cId="4272124366" sldId="565"/>
        </pc:sldMkLst>
        <pc:spChg chg="add mod">
          <ac:chgData name="Nikki Montgomery" userId="efa87260-9aa2-4734-9f99-13a9b7237563" providerId="ADAL" clId="{0109E507-8942-4210-B839-4399A4F38C84}" dt="2024-03-11T03:35:21.033" v="215" actId="113"/>
          <ac:spMkLst>
            <pc:docMk/>
            <pc:sldMk cId="4272124366" sldId="565"/>
            <ac:spMk id="3" creationId="{CE6B0A18-C5C2-C38B-65CF-AD0E1714BD8E}"/>
          </ac:spMkLst>
        </pc:spChg>
        <pc:picChg chg="del">
          <ac:chgData name="Nikki Montgomery" userId="efa87260-9aa2-4734-9f99-13a9b7237563" providerId="ADAL" clId="{0109E507-8942-4210-B839-4399A4F38C84}" dt="2024-03-11T03:34:51.520" v="206" actId="478"/>
          <ac:picMkLst>
            <pc:docMk/>
            <pc:sldMk cId="4272124366" sldId="565"/>
            <ac:picMk id="7" creationId="{15F3B8B6-BB59-6ABC-FB5C-270337905D4E}"/>
          </ac:picMkLst>
        </pc:picChg>
        <pc:picChg chg="mod">
          <ac:chgData name="Nikki Montgomery" userId="efa87260-9aa2-4734-9f99-13a9b7237563" providerId="ADAL" clId="{0109E507-8942-4210-B839-4399A4F38C84}" dt="2024-03-11T03:35:28.126" v="216" actId="208"/>
          <ac:picMkLst>
            <pc:docMk/>
            <pc:sldMk cId="4272124366" sldId="565"/>
            <ac:picMk id="8" creationId="{C7CC8A63-DC12-2A51-864C-231227B6C95D}"/>
          </ac:picMkLst>
        </pc:picChg>
      </pc:sldChg>
      <pc:sldChg chg="addSp delSp modSp del mod">
        <pc:chgData name="Nikki Montgomery" userId="efa87260-9aa2-4734-9f99-13a9b7237563" providerId="ADAL" clId="{0109E507-8942-4210-B839-4399A4F38C84}" dt="2024-03-27T16:32:23.517" v="615" actId="47"/>
        <pc:sldMkLst>
          <pc:docMk/>
          <pc:sldMk cId="1228616405" sldId="566"/>
        </pc:sldMkLst>
        <pc:spChg chg="add mod">
          <ac:chgData name="Nikki Montgomery" userId="efa87260-9aa2-4734-9f99-13a9b7237563" providerId="ADAL" clId="{0109E507-8942-4210-B839-4399A4F38C84}" dt="2024-03-11T14:31:50.164" v="244" actId="12"/>
          <ac:spMkLst>
            <pc:docMk/>
            <pc:sldMk cId="1228616405" sldId="566"/>
            <ac:spMk id="6" creationId="{486027D0-441B-0726-592B-36E1E4874E7E}"/>
          </ac:spMkLst>
        </pc:spChg>
        <pc:picChg chg="del">
          <ac:chgData name="Nikki Montgomery" userId="efa87260-9aa2-4734-9f99-13a9b7237563" providerId="ADAL" clId="{0109E507-8942-4210-B839-4399A4F38C84}" dt="2024-03-11T14:31:32.369" v="233" actId="478"/>
          <ac:picMkLst>
            <pc:docMk/>
            <pc:sldMk cId="1228616405" sldId="566"/>
            <ac:picMk id="2" creationId="{C6586296-4A03-F8BD-E946-7B80A1B7697E}"/>
          </ac:picMkLst>
        </pc:picChg>
        <pc:picChg chg="mod">
          <ac:chgData name="Nikki Montgomery" userId="efa87260-9aa2-4734-9f99-13a9b7237563" providerId="ADAL" clId="{0109E507-8942-4210-B839-4399A4F38C84}" dt="2024-03-11T03:35:31.444" v="217" actId="208"/>
          <ac:picMkLst>
            <pc:docMk/>
            <pc:sldMk cId="1228616405" sldId="566"/>
            <ac:picMk id="3" creationId="{39EA2CF3-86E0-2018-381E-A05091D81BA7}"/>
          </ac:picMkLst>
        </pc:picChg>
      </pc:sldChg>
      <pc:sldChg chg="addSp delSp modSp del mod">
        <pc:chgData name="Nikki Montgomery" userId="efa87260-9aa2-4734-9f99-13a9b7237563" providerId="ADAL" clId="{0109E507-8942-4210-B839-4399A4F38C84}" dt="2024-03-27T16:32:23.517" v="615" actId="47"/>
        <pc:sldMkLst>
          <pc:docMk/>
          <pc:sldMk cId="1160564118" sldId="567"/>
        </pc:sldMkLst>
        <pc:spChg chg="add mod">
          <ac:chgData name="Nikki Montgomery" userId="efa87260-9aa2-4734-9f99-13a9b7237563" providerId="ADAL" clId="{0109E507-8942-4210-B839-4399A4F38C84}" dt="2024-03-11T14:28:44.591" v="232" actId="20577"/>
          <ac:spMkLst>
            <pc:docMk/>
            <pc:sldMk cId="1160564118" sldId="567"/>
            <ac:spMk id="6" creationId="{14493667-A29F-EE14-C972-C731E8C4426C}"/>
          </ac:spMkLst>
        </pc:spChg>
        <pc:picChg chg="del">
          <ac:chgData name="Nikki Montgomery" userId="efa87260-9aa2-4734-9f99-13a9b7237563" providerId="ADAL" clId="{0109E507-8942-4210-B839-4399A4F38C84}" dt="2024-03-11T14:28:26.185" v="222" actId="478"/>
          <ac:picMkLst>
            <pc:docMk/>
            <pc:sldMk cId="1160564118" sldId="567"/>
            <ac:picMk id="2" creationId="{DBB0EA37-E4AC-FF97-DB20-AD668915B504}"/>
          </ac:picMkLst>
        </pc:picChg>
        <pc:picChg chg="mod">
          <ac:chgData name="Nikki Montgomery" userId="efa87260-9aa2-4734-9f99-13a9b7237563" providerId="ADAL" clId="{0109E507-8942-4210-B839-4399A4F38C84}" dt="2024-03-11T03:35:36.923" v="220" actId="208"/>
          <ac:picMkLst>
            <pc:docMk/>
            <pc:sldMk cId="1160564118" sldId="567"/>
            <ac:picMk id="3" creationId="{328E413D-E51F-3C22-1C6D-39F1ECF44F41}"/>
          </ac:picMkLst>
        </pc:picChg>
      </pc:sldChg>
      <pc:sldChg chg="addSp delSp modSp del mod">
        <pc:chgData name="Nikki Montgomery" userId="efa87260-9aa2-4734-9f99-13a9b7237563" providerId="ADAL" clId="{0109E507-8942-4210-B839-4399A4F38C84}" dt="2024-03-27T16:32:23.517" v="615" actId="47"/>
        <pc:sldMkLst>
          <pc:docMk/>
          <pc:sldMk cId="3270314924" sldId="568"/>
        </pc:sldMkLst>
        <pc:spChg chg="add mod">
          <ac:chgData name="Nikki Montgomery" userId="efa87260-9aa2-4734-9f99-13a9b7237563" providerId="ADAL" clId="{0109E507-8942-4210-B839-4399A4F38C84}" dt="2024-03-11T14:34:34.512" v="254" actId="27636"/>
          <ac:spMkLst>
            <pc:docMk/>
            <pc:sldMk cId="3270314924" sldId="568"/>
            <ac:spMk id="6" creationId="{84C17DD6-7FAF-32F5-868F-B609094E54A2}"/>
          </ac:spMkLst>
        </pc:spChg>
        <pc:picChg chg="del">
          <ac:chgData name="Nikki Montgomery" userId="efa87260-9aa2-4734-9f99-13a9b7237563" providerId="ADAL" clId="{0109E507-8942-4210-B839-4399A4F38C84}" dt="2024-03-11T14:34:13.524" v="248" actId="478"/>
          <ac:picMkLst>
            <pc:docMk/>
            <pc:sldMk cId="3270314924" sldId="568"/>
            <ac:picMk id="2" creationId="{C9F7A1A6-D480-54DF-5560-2A4B77C674E0}"/>
          </ac:picMkLst>
        </pc:picChg>
        <pc:picChg chg="mod">
          <ac:chgData name="Nikki Montgomery" userId="efa87260-9aa2-4734-9f99-13a9b7237563" providerId="ADAL" clId="{0109E507-8942-4210-B839-4399A4F38C84}" dt="2024-03-11T03:35:41.146" v="221" actId="208"/>
          <ac:picMkLst>
            <pc:docMk/>
            <pc:sldMk cId="3270314924" sldId="568"/>
            <ac:picMk id="3" creationId="{1C9C1F3B-5648-ABB8-9A70-E73B45669878}"/>
          </ac:picMkLst>
        </pc:picChg>
      </pc:sldChg>
      <pc:sldChg chg="del">
        <pc:chgData name="Nikki Montgomery" userId="efa87260-9aa2-4734-9f99-13a9b7237563" providerId="ADAL" clId="{0109E507-8942-4210-B839-4399A4F38C84}" dt="2024-03-27T16:32:23.517" v="615" actId="47"/>
        <pc:sldMkLst>
          <pc:docMk/>
          <pc:sldMk cId="3341411393" sldId="569"/>
        </pc:sldMkLst>
      </pc:sldChg>
      <pc:sldChg chg="del">
        <pc:chgData name="Nikki Montgomery" userId="efa87260-9aa2-4734-9f99-13a9b7237563" providerId="ADAL" clId="{0109E507-8942-4210-B839-4399A4F38C84}" dt="2024-03-27T16:32:23.517" v="615" actId="47"/>
        <pc:sldMkLst>
          <pc:docMk/>
          <pc:sldMk cId="4084350466" sldId="570"/>
        </pc:sldMkLst>
      </pc:sldChg>
      <pc:sldChg chg="del">
        <pc:chgData name="Nikki Montgomery" userId="efa87260-9aa2-4734-9f99-13a9b7237563" providerId="ADAL" clId="{0109E507-8942-4210-B839-4399A4F38C84}" dt="2024-03-27T16:32:23.517" v="615" actId="47"/>
        <pc:sldMkLst>
          <pc:docMk/>
          <pc:sldMk cId="2376863534" sldId="571"/>
        </pc:sldMkLst>
      </pc:sldChg>
      <pc:sldChg chg="modSp mod ord">
        <pc:chgData name="Nikki Montgomery" userId="efa87260-9aa2-4734-9f99-13a9b7237563" providerId="ADAL" clId="{0109E507-8942-4210-B839-4399A4F38C84}" dt="2024-03-27T16:12:07.597" v="340" actId="1076"/>
        <pc:sldMkLst>
          <pc:docMk/>
          <pc:sldMk cId="1345142424" sldId="572"/>
        </pc:sldMkLst>
        <pc:spChg chg="mod">
          <ac:chgData name="Nikki Montgomery" userId="efa87260-9aa2-4734-9f99-13a9b7237563" providerId="ADAL" clId="{0109E507-8942-4210-B839-4399A4F38C84}" dt="2024-03-08T21:22:15.430" v="126" actId="20577"/>
          <ac:spMkLst>
            <pc:docMk/>
            <pc:sldMk cId="1345142424" sldId="572"/>
            <ac:spMk id="2" creationId="{037803FE-179A-C558-753E-11AAB4104CF9}"/>
          </ac:spMkLst>
        </pc:spChg>
        <pc:picChg chg="mod">
          <ac:chgData name="Nikki Montgomery" userId="efa87260-9aa2-4734-9f99-13a9b7237563" providerId="ADAL" clId="{0109E507-8942-4210-B839-4399A4F38C84}" dt="2024-03-27T16:11:57.522" v="338" actId="1076"/>
          <ac:picMkLst>
            <pc:docMk/>
            <pc:sldMk cId="1345142424" sldId="572"/>
            <ac:picMk id="7" creationId="{67A213E1-5739-D1F8-1029-67A98A4CF3E2}"/>
          </ac:picMkLst>
        </pc:picChg>
        <pc:picChg chg="mod">
          <ac:chgData name="Nikki Montgomery" userId="efa87260-9aa2-4734-9f99-13a9b7237563" providerId="ADAL" clId="{0109E507-8942-4210-B839-4399A4F38C84}" dt="2024-03-27T16:12:07.597" v="340" actId="1076"/>
          <ac:picMkLst>
            <pc:docMk/>
            <pc:sldMk cId="1345142424" sldId="572"/>
            <ac:picMk id="10" creationId="{4B105E7D-BAA5-2866-FD9F-918DC504FE63}"/>
          </ac:picMkLst>
        </pc:picChg>
      </pc:sldChg>
      <pc:sldChg chg="del">
        <pc:chgData name="Nikki Montgomery" userId="efa87260-9aa2-4734-9f99-13a9b7237563" providerId="ADAL" clId="{0109E507-8942-4210-B839-4399A4F38C84}" dt="2024-03-27T16:32:23.517" v="615" actId="47"/>
        <pc:sldMkLst>
          <pc:docMk/>
          <pc:sldMk cId="1225329776" sldId="573"/>
        </pc:sldMkLst>
      </pc:sldChg>
      <pc:sldChg chg="del">
        <pc:chgData name="Nikki Montgomery" userId="efa87260-9aa2-4734-9f99-13a9b7237563" providerId="ADAL" clId="{0109E507-8942-4210-B839-4399A4F38C84}" dt="2024-03-27T16:32:23.517" v="615" actId="47"/>
        <pc:sldMkLst>
          <pc:docMk/>
          <pc:sldMk cId="1408828511" sldId="574"/>
        </pc:sldMkLst>
      </pc:sldChg>
      <pc:sldChg chg="del">
        <pc:chgData name="Nikki Montgomery" userId="efa87260-9aa2-4734-9f99-13a9b7237563" providerId="ADAL" clId="{0109E507-8942-4210-B839-4399A4F38C84}" dt="2024-03-27T16:32:23.517" v="615" actId="47"/>
        <pc:sldMkLst>
          <pc:docMk/>
          <pc:sldMk cId="2960581675" sldId="575"/>
        </pc:sldMkLst>
      </pc:sldChg>
      <pc:sldChg chg="del">
        <pc:chgData name="Nikki Montgomery" userId="efa87260-9aa2-4734-9f99-13a9b7237563" providerId="ADAL" clId="{0109E507-8942-4210-B839-4399A4F38C84}" dt="2024-03-27T16:32:23.517" v="615" actId="47"/>
        <pc:sldMkLst>
          <pc:docMk/>
          <pc:sldMk cId="500843931" sldId="576"/>
        </pc:sldMkLst>
      </pc:sldChg>
      <pc:sldChg chg="del">
        <pc:chgData name="Nikki Montgomery" userId="efa87260-9aa2-4734-9f99-13a9b7237563" providerId="ADAL" clId="{0109E507-8942-4210-B839-4399A4F38C84}" dt="2024-03-27T16:32:23.517" v="615" actId="47"/>
        <pc:sldMkLst>
          <pc:docMk/>
          <pc:sldMk cId="782832942" sldId="577"/>
        </pc:sldMkLst>
      </pc:sldChg>
      <pc:sldChg chg="modSp del mod">
        <pc:chgData name="Nikki Montgomery" userId="efa87260-9aa2-4734-9f99-13a9b7237563" providerId="ADAL" clId="{0109E507-8942-4210-B839-4399A4F38C84}" dt="2024-03-27T16:32:23.517" v="615" actId="47"/>
        <pc:sldMkLst>
          <pc:docMk/>
          <pc:sldMk cId="2619277351" sldId="578"/>
        </pc:sldMkLst>
        <pc:spChg chg="mod">
          <ac:chgData name="Nikki Montgomery" userId="efa87260-9aa2-4734-9f99-13a9b7237563" providerId="ADAL" clId="{0109E507-8942-4210-B839-4399A4F38C84}" dt="2024-03-27T16:17:15.073" v="412" actId="27636"/>
          <ac:spMkLst>
            <pc:docMk/>
            <pc:sldMk cId="2619277351" sldId="578"/>
            <ac:spMk id="3" creationId="{D1B28B80-6BFC-89B1-AD86-FCC765B47833}"/>
          </ac:spMkLst>
        </pc:spChg>
      </pc:sldChg>
      <pc:sldChg chg="del">
        <pc:chgData name="Nikki Montgomery" userId="efa87260-9aa2-4734-9f99-13a9b7237563" providerId="ADAL" clId="{0109E507-8942-4210-B839-4399A4F38C84}" dt="2024-03-27T16:32:23.517" v="615" actId="47"/>
        <pc:sldMkLst>
          <pc:docMk/>
          <pc:sldMk cId="27081013" sldId="579"/>
        </pc:sldMkLst>
      </pc:sldChg>
      <pc:sldChg chg="del">
        <pc:chgData name="Nikki Montgomery" userId="efa87260-9aa2-4734-9f99-13a9b7237563" providerId="ADAL" clId="{0109E507-8942-4210-B839-4399A4F38C84}" dt="2024-03-27T16:32:23.517" v="615" actId="47"/>
        <pc:sldMkLst>
          <pc:docMk/>
          <pc:sldMk cId="2940230632" sldId="580"/>
        </pc:sldMkLst>
      </pc:sldChg>
      <pc:sldChg chg="del">
        <pc:chgData name="Nikki Montgomery" userId="efa87260-9aa2-4734-9f99-13a9b7237563" providerId="ADAL" clId="{0109E507-8942-4210-B839-4399A4F38C84}" dt="2024-03-27T16:32:23.517" v="615" actId="47"/>
        <pc:sldMkLst>
          <pc:docMk/>
          <pc:sldMk cId="3748232123" sldId="581"/>
        </pc:sldMkLst>
      </pc:sldChg>
      <pc:sldChg chg="del">
        <pc:chgData name="Nikki Montgomery" userId="efa87260-9aa2-4734-9f99-13a9b7237563" providerId="ADAL" clId="{0109E507-8942-4210-B839-4399A4F38C84}" dt="2024-03-27T16:32:23.517" v="615" actId="47"/>
        <pc:sldMkLst>
          <pc:docMk/>
          <pc:sldMk cId="2604631683" sldId="582"/>
        </pc:sldMkLst>
      </pc:sldChg>
      <pc:sldChg chg="del">
        <pc:chgData name="Nikki Montgomery" userId="efa87260-9aa2-4734-9f99-13a9b7237563" providerId="ADAL" clId="{0109E507-8942-4210-B839-4399A4F38C84}" dt="2024-03-27T16:32:23.517" v="615" actId="47"/>
        <pc:sldMkLst>
          <pc:docMk/>
          <pc:sldMk cId="2399367087" sldId="583"/>
        </pc:sldMkLst>
      </pc:sldChg>
      <pc:sldChg chg="del">
        <pc:chgData name="Nikki Montgomery" userId="efa87260-9aa2-4734-9f99-13a9b7237563" providerId="ADAL" clId="{0109E507-8942-4210-B839-4399A4F38C84}" dt="2024-03-27T16:32:23.517" v="615" actId="47"/>
        <pc:sldMkLst>
          <pc:docMk/>
          <pc:sldMk cId="3615944189" sldId="584"/>
        </pc:sldMkLst>
      </pc:sldChg>
      <pc:sldChg chg="del">
        <pc:chgData name="Nikki Montgomery" userId="efa87260-9aa2-4734-9f99-13a9b7237563" providerId="ADAL" clId="{0109E507-8942-4210-B839-4399A4F38C84}" dt="2024-03-27T16:32:23.517" v="615" actId="47"/>
        <pc:sldMkLst>
          <pc:docMk/>
          <pc:sldMk cId="810671298" sldId="585"/>
        </pc:sldMkLst>
      </pc:sldChg>
      <pc:sldChg chg="del">
        <pc:chgData name="Nikki Montgomery" userId="efa87260-9aa2-4734-9f99-13a9b7237563" providerId="ADAL" clId="{0109E507-8942-4210-B839-4399A4F38C84}" dt="2024-03-27T16:32:23.517" v="615" actId="47"/>
        <pc:sldMkLst>
          <pc:docMk/>
          <pc:sldMk cId="1145747331" sldId="586"/>
        </pc:sldMkLst>
      </pc:sldChg>
      <pc:sldChg chg="del">
        <pc:chgData name="Nikki Montgomery" userId="efa87260-9aa2-4734-9f99-13a9b7237563" providerId="ADAL" clId="{0109E507-8942-4210-B839-4399A4F38C84}" dt="2024-03-27T16:32:23.517" v="615" actId="47"/>
        <pc:sldMkLst>
          <pc:docMk/>
          <pc:sldMk cId="2484386646" sldId="587"/>
        </pc:sldMkLst>
      </pc:sldChg>
      <pc:sldChg chg="del">
        <pc:chgData name="Nikki Montgomery" userId="efa87260-9aa2-4734-9f99-13a9b7237563" providerId="ADAL" clId="{0109E507-8942-4210-B839-4399A4F38C84}" dt="2024-03-27T16:32:23.517" v="615" actId="47"/>
        <pc:sldMkLst>
          <pc:docMk/>
          <pc:sldMk cId="109545048" sldId="588"/>
        </pc:sldMkLst>
      </pc:sldChg>
      <pc:sldChg chg="del">
        <pc:chgData name="Nikki Montgomery" userId="efa87260-9aa2-4734-9f99-13a9b7237563" providerId="ADAL" clId="{0109E507-8942-4210-B839-4399A4F38C84}" dt="2024-03-27T16:32:23.517" v="615" actId="47"/>
        <pc:sldMkLst>
          <pc:docMk/>
          <pc:sldMk cId="1858395402" sldId="589"/>
        </pc:sldMkLst>
      </pc:sldChg>
      <pc:sldChg chg="del">
        <pc:chgData name="Nikki Montgomery" userId="efa87260-9aa2-4734-9f99-13a9b7237563" providerId="ADAL" clId="{0109E507-8942-4210-B839-4399A4F38C84}" dt="2024-03-27T16:32:23.517" v="615" actId="47"/>
        <pc:sldMkLst>
          <pc:docMk/>
          <pc:sldMk cId="3627815150" sldId="590"/>
        </pc:sldMkLst>
      </pc:sldChg>
      <pc:sldChg chg="del">
        <pc:chgData name="Nikki Montgomery" userId="efa87260-9aa2-4734-9f99-13a9b7237563" providerId="ADAL" clId="{0109E507-8942-4210-B839-4399A4F38C84}" dt="2024-03-27T16:32:23.517" v="615" actId="47"/>
        <pc:sldMkLst>
          <pc:docMk/>
          <pc:sldMk cId="2502656067" sldId="591"/>
        </pc:sldMkLst>
      </pc:sldChg>
      <pc:sldChg chg="del">
        <pc:chgData name="Nikki Montgomery" userId="efa87260-9aa2-4734-9f99-13a9b7237563" providerId="ADAL" clId="{0109E507-8942-4210-B839-4399A4F38C84}" dt="2024-03-27T16:32:23.517" v="615" actId="47"/>
        <pc:sldMkLst>
          <pc:docMk/>
          <pc:sldMk cId="3140558637" sldId="592"/>
        </pc:sldMkLst>
      </pc:sldChg>
      <pc:sldChg chg="del">
        <pc:chgData name="Nikki Montgomery" userId="efa87260-9aa2-4734-9f99-13a9b7237563" providerId="ADAL" clId="{0109E507-8942-4210-B839-4399A4F38C84}" dt="2024-03-27T16:32:23.517" v="615" actId="47"/>
        <pc:sldMkLst>
          <pc:docMk/>
          <pc:sldMk cId="2819391109" sldId="593"/>
        </pc:sldMkLst>
      </pc:sldChg>
      <pc:sldChg chg="del">
        <pc:chgData name="Nikki Montgomery" userId="efa87260-9aa2-4734-9f99-13a9b7237563" providerId="ADAL" clId="{0109E507-8942-4210-B839-4399A4F38C84}" dt="2024-03-27T16:32:23.517" v="615" actId="47"/>
        <pc:sldMkLst>
          <pc:docMk/>
          <pc:sldMk cId="3553432522" sldId="594"/>
        </pc:sldMkLst>
      </pc:sldChg>
      <pc:sldChg chg="del">
        <pc:chgData name="Nikki Montgomery" userId="efa87260-9aa2-4734-9f99-13a9b7237563" providerId="ADAL" clId="{0109E507-8942-4210-B839-4399A4F38C84}" dt="2024-03-27T16:32:23.517" v="615" actId="47"/>
        <pc:sldMkLst>
          <pc:docMk/>
          <pc:sldMk cId="1314603663" sldId="595"/>
        </pc:sldMkLst>
      </pc:sldChg>
      <pc:sldChg chg="del">
        <pc:chgData name="Nikki Montgomery" userId="efa87260-9aa2-4734-9f99-13a9b7237563" providerId="ADAL" clId="{0109E507-8942-4210-B839-4399A4F38C84}" dt="2024-03-27T16:32:23.517" v="615" actId="47"/>
        <pc:sldMkLst>
          <pc:docMk/>
          <pc:sldMk cId="760016410" sldId="596"/>
        </pc:sldMkLst>
      </pc:sldChg>
      <pc:sldChg chg="del">
        <pc:chgData name="Nikki Montgomery" userId="efa87260-9aa2-4734-9f99-13a9b7237563" providerId="ADAL" clId="{0109E507-8942-4210-B839-4399A4F38C84}" dt="2024-03-27T16:32:23.517" v="615" actId="47"/>
        <pc:sldMkLst>
          <pc:docMk/>
          <pc:sldMk cId="3418342289" sldId="597"/>
        </pc:sldMkLst>
      </pc:sldChg>
      <pc:sldChg chg="del">
        <pc:chgData name="Nikki Montgomery" userId="efa87260-9aa2-4734-9f99-13a9b7237563" providerId="ADAL" clId="{0109E507-8942-4210-B839-4399A4F38C84}" dt="2024-03-27T16:32:23.517" v="615" actId="47"/>
        <pc:sldMkLst>
          <pc:docMk/>
          <pc:sldMk cId="1407408672" sldId="598"/>
        </pc:sldMkLst>
      </pc:sldChg>
      <pc:sldChg chg="del">
        <pc:chgData name="Nikki Montgomery" userId="efa87260-9aa2-4734-9f99-13a9b7237563" providerId="ADAL" clId="{0109E507-8942-4210-B839-4399A4F38C84}" dt="2024-03-27T16:32:23.517" v="615" actId="47"/>
        <pc:sldMkLst>
          <pc:docMk/>
          <pc:sldMk cId="3248110329" sldId="599"/>
        </pc:sldMkLst>
      </pc:sldChg>
      <pc:sldChg chg="del">
        <pc:chgData name="Nikki Montgomery" userId="efa87260-9aa2-4734-9f99-13a9b7237563" providerId="ADAL" clId="{0109E507-8942-4210-B839-4399A4F38C84}" dt="2024-03-27T16:32:23.517" v="615" actId="47"/>
        <pc:sldMkLst>
          <pc:docMk/>
          <pc:sldMk cId="1270053793" sldId="600"/>
        </pc:sldMkLst>
      </pc:sldChg>
      <pc:sldChg chg="del">
        <pc:chgData name="Nikki Montgomery" userId="efa87260-9aa2-4734-9f99-13a9b7237563" providerId="ADAL" clId="{0109E507-8942-4210-B839-4399A4F38C84}" dt="2024-03-27T16:32:23.517" v="615" actId="47"/>
        <pc:sldMkLst>
          <pc:docMk/>
          <pc:sldMk cId="2106955576" sldId="601"/>
        </pc:sldMkLst>
      </pc:sldChg>
      <pc:sldChg chg="del">
        <pc:chgData name="Nikki Montgomery" userId="efa87260-9aa2-4734-9f99-13a9b7237563" providerId="ADAL" clId="{0109E507-8942-4210-B839-4399A4F38C84}" dt="2024-03-27T16:32:23.517" v="615" actId="47"/>
        <pc:sldMkLst>
          <pc:docMk/>
          <pc:sldMk cId="1083773719" sldId="602"/>
        </pc:sldMkLst>
      </pc:sldChg>
      <pc:sldChg chg="del">
        <pc:chgData name="Nikki Montgomery" userId="efa87260-9aa2-4734-9f99-13a9b7237563" providerId="ADAL" clId="{0109E507-8942-4210-B839-4399A4F38C84}" dt="2024-03-27T16:32:23.517" v="615" actId="47"/>
        <pc:sldMkLst>
          <pc:docMk/>
          <pc:sldMk cId="895735214" sldId="603"/>
        </pc:sldMkLst>
      </pc:sldChg>
      <pc:sldChg chg="del">
        <pc:chgData name="Nikki Montgomery" userId="efa87260-9aa2-4734-9f99-13a9b7237563" providerId="ADAL" clId="{0109E507-8942-4210-B839-4399A4F38C84}" dt="2024-03-27T16:32:23.517" v="615" actId="47"/>
        <pc:sldMkLst>
          <pc:docMk/>
          <pc:sldMk cId="3541021779" sldId="605"/>
        </pc:sldMkLst>
      </pc:sldChg>
      <pc:sldChg chg="del">
        <pc:chgData name="Nikki Montgomery" userId="efa87260-9aa2-4734-9f99-13a9b7237563" providerId="ADAL" clId="{0109E507-8942-4210-B839-4399A4F38C84}" dt="2024-03-27T16:32:23.517" v="615" actId="47"/>
        <pc:sldMkLst>
          <pc:docMk/>
          <pc:sldMk cId="2458465996" sldId="606"/>
        </pc:sldMkLst>
      </pc:sldChg>
      <pc:sldChg chg="del">
        <pc:chgData name="Nikki Montgomery" userId="efa87260-9aa2-4734-9f99-13a9b7237563" providerId="ADAL" clId="{0109E507-8942-4210-B839-4399A4F38C84}" dt="2024-03-27T16:32:23.517" v="615" actId="47"/>
        <pc:sldMkLst>
          <pc:docMk/>
          <pc:sldMk cId="51136975" sldId="607"/>
        </pc:sldMkLst>
      </pc:sldChg>
      <pc:sldChg chg="del">
        <pc:chgData name="Nikki Montgomery" userId="efa87260-9aa2-4734-9f99-13a9b7237563" providerId="ADAL" clId="{0109E507-8942-4210-B839-4399A4F38C84}" dt="2024-03-27T16:32:23.517" v="615" actId="47"/>
        <pc:sldMkLst>
          <pc:docMk/>
          <pc:sldMk cId="382456762" sldId="608"/>
        </pc:sldMkLst>
      </pc:sldChg>
      <pc:sldChg chg="del">
        <pc:chgData name="Nikki Montgomery" userId="efa87260-9aa2-4734-9f99-13a9b7237563" providerId="ADAL" clId="{0109E507-8942-4210-B839-4399A4F38C84}" dt="2024-03-27T16:32:23.517" v="615" actId="47"/>
        <pc:sldMkLst>
          <pc:docMk/>
          <pc:sldMk cId="20479356" sldId="609"/>
        </pc:sldMkLst>
      </pc:sldChg>
      <pc:sldChg chg="del">
        <pc:chgData name="Nikki Montgomery" userId="efa87260-9aa2-4734-9f99-13a9b7237563" providerId="ADAL" clId="{0109E507-8942-4210-B839-4399A4F38C84}" dt="2024-03-27T16:32:23.517" v="615" actId="47"/>
        <pc:sldMkLst>
          <pc:docMk/>
          <pc:sldMk cId="3031428078" sldId="610"/>
        </pc:sldMkLst>
      </pc:sldChg>
      <pc:sldChg chg="del">
        <pc:chgData name="Nikki Montgomery" userId="efa87260-9aa2-4734-9f99-13a9b7237563" providerId="ADAL" clId="{0109E507-8942-4210-B839-4399A4F38C84}" dt="2024-03-27T16:32:23.517" v="615" actId="47"/>
        <pc:sldMkLst>
          <pc:docMk/>
          <pc:sldMk cId="772248674" sldId="611"/>
        </pc:sldMkLst>
      </pc:sldChg>
      <pc:sldChg chg="del">
        <pc:chgData name="Nikki Montgomery" userId="efa87260-9aa2-4734-9f99-13a9b7237563" providerId="ADAL" clId="{0109E507-8942-4210-B839-4399A4F38C84}" dt="2024-03-27T16:32:23.517" v="615" actId="47"/>
        <pc:sldMkLst>
          <pc:docMk/>
          <pc:sldMk cId="1238575712" sldId="612"/>
        </pc:sldMkLst>
      </pc:sldChg>
      <pc:sldChg chg="del">
        <pc:chgData name="Nikki Montgomery" userId="efa87260-9aa2-4734-9f99-13a9b7237563" providerId="ADAL" clId="{0109E507-8942-4210-B839-4399A4F38C84}" dt="2024-03-27T16:32:23.517" v="615" actId="47"/>
        <pc:sldMkLst>
          <pc:docMk/>
          <pc:sldMk cId="3174802965" sldId="613"/>
        </pc:sldMkLst>
      </pc:sldChg>
      <pc:sldChg chg="del">
        <pc:chgData name="Nikki Montgomery" userId="efa87260-9aa2-4734-9f99-13a9b7237563" providerId="ADAL" clId="{0109E507-8942-4210-B839-4399A4F38C84}" dt="2024-03-27T16:32:23.517" v="615" actId="47"/>
        <pc:sldMkLst>
          <pc:docMk/>
          <pc:sldMk cId="4198091300" sldId="614"/>
        </pc:sldMkLst>
      </pc:sldChg>
      <pc:sldChg chg="modSp del mod">
        <pc:chgData name="Nikki Montgomery" userId="efa87260-9aa2-4734-9f99-13a9b7237563" providerId="ADAL" clId="{0109E507-8942-4210-B839-4399A4F38C84}" dt="2024-03-27T16:32:23.517" v="615" actId="47"/>
        <pc:sldMkLst>
          <pc:docMk/>
          <pc:sldMk cId="631861371" sldId="615"/>
        </pc:sldMkLst>
        <pc:spChg chg="mod">
          <ac:chgData name="Nikki Montgomery" userId="efa87260-9aa2-4734-9f99-13a9b7237563" providerId="ADAL" clId="{0109E507-8942-4210-B839-4399A4F38C84}" dt="2024-03-27T16:17:15.077" v="413" actId="27636"/>
          <ac:spMkLst>
            <pc:docMk/>
            <pc:sldMk cId="631861371" sldId="615"/>
            <ac:spMk id="3" creationId="{E6D6CB44-8208-B5E5-2F4F-2C34FE32E63C}"/>
          </ac:spMkLst>
        </pc:spChg>
      </pc:sldChg>
      <pc:sldChg chg="del">
        <pc:chgData name="Nikki Montgomery" userId="efa87260-9aa2-4734-9f99-13a9b7237563" providerId="ADAL" clId="{0109E507-8942-4210-B839-4399A4F38C84}" dt="2024-03-27T16:32:23.517" v="615" actId="47"/>
        <pc:sldMkLst>
          <pc:docMk/>
          <pc:sldMk cId="1074198946" sldId="616"/>
        </pc:sldMkLst>
      </pc:sldChg>
      <pc:sldChg chg="del">
        <pc:chgData name="Nikki Montgomery" userId="efa87260-9aa2-4734-9f99-13a9b7237563" providerId="ADAL" clId="{0109E507-8942-4210-B839-4399A4F38C84}" dt="2024-03-27T16:32:23.517" v="615" actId="47"/>
        <pc:sldMkLst>
          <pc:docMk/>
          <pc:sldMk cId="2075259908" sldId="618"/>
        </pc:sldMkLst>
      </pc:sldChg>
      <pc:sldChg chg="del">
        <pc:chgData name="Nikki Montgomery" userId="efa87260-9aa2-4734-9f99-13a9b7237563" providerId="ADAL" clId="{0109E507-8942-4210-B839-4399A4F38C84}" dt="2024-03-27T16:32:30.026" v="616" actId="47"/>
        <pc:sldMkLst>
          <pc:docMk/>
          <pc:sldMk cId="3548595932" sldId="619"/>
        </pc:sldMkLst>
      </pc:sldChg>
      <pc:sldChg chg="del">
        <pc:chgData name="Nikki Montgomery" userId="efa87260-9aa2-4734-9f99-13a9b7237563" providerId="ADAL" clId="{0109E507-8942-4210-B839-4399A4F38C84}" dt="2024-03-27T17:52:33.578" v="1760" actId="47"/>
        <pc:sldMkLst>
          <pc:docMk/>
          <pc:sldMk cId="1822244227" sldId="620"/>
        </pc:sldMkLst>
      </pc:sldChg>
      <pc:sldChg chg="addSp delSp modSp new mod">
        <pc:chgData name="Nikki Montgomery" userId="efa87260-9aa2-4734-9f99-13a9b7237563" providerId="ADAL" clId="{0109E507-8942-4210-B839-4399A4F38C84}" dt="2024-03-08T21:20:23.540" v="72" actId="1076"/>
        <pc:sldMkLst>
          <pc:docMk/>
          <pc:sldMk cId="3163963997" sldId="621"/>
        </pc:sldMkLst>
        <pc:spChg chg="mod">
          <ac:chgData name="Nikki Montgomery" userId="efa87260-9aa2-4734-9f99-13a9b7237563" providerId="ADAL" clId="{0109E507-8942-4210-B839-4399A4F38C84}" dt="2024-03-08T21:20:04.577" v="67" actId="20577"/>
          <ac:spMkLst>
            <pc:docMk/>
            <pc:sldMk cId="3163963997" sldId="621"/>
            <ac:spMk id="2" creationId="{03F43AAB-B647-18C1-DF5D-F716B7263D7D}"/>
          </ac:spMkLst>
        </pc:spChg>
        <pc:spChg chg="del">
          <ac:chgData name="Nikki Montgomery" userId="efa87260-9aa2-4734-9f99-13a9b7237563" providerId="ADAL" clId="{0109E507-8942-4210-B839-4399A4F38C84}" dt="2024-03-08T21:19:04.241" v="28"/>
          <ac:spMkLst>
            <pc:docMk/>
            <pc:sldMk cId="3163963997" sldId="621"/>
            <ac:spMk id="3" creationId="{A265297F-B0D5-77E9-794D-7D57C55C4F3E}"/>
          </ac:spMkLst>
        </pc:spChg>
        <pc:picChg chg="add mod">
          <ac:chgData name="Nikki Montgomery" userId="efa87260-9aa2-4734-9f99-13a9b7237563" providerId="ADAL" clId="{0109E507-8942-4210-B839-4399A4F38C84}" dt="2024-03-08T21:20:23.540" v="72" actId="1076"/>
          <ac:picMkLst>
            <pc:docMk/>
            <pc:sldMk cId="3163963997" sldId="621"/>
            <ac:picMk id="5" creationId="{533F2C9A-219F-A79D-EF75-E3F2D0DC0037}"/>
          </ac:picMkLst>
        </pc:picChg>
        <pc:picChg chg="add mod">
          <ac:chgData name="Nikki Montgomery" userId="efa87260-9aa2-4734-9f99-13a9b7237563" providerId="ADAL" clId="{0109E507-8942-4210-B839-4399A4F38C84}" dt="2024-03-08T21:19:42.675" v="35"/>
          <ac:picMkLst>
            <pc:docMk/>
            <pc:sldMk cId="3163963997" sldId="621"/>
            <ac:picMk id="7" creationId="{019B4F84-30D1-3753-7B6B-1975FD48C150}"/>
          </ac:picMkLst>
        </pc:picChg>
      </pc:sldChg>
      <pc:sldChg chg="addSp delSp modSp new mod delAnim modAnim">
        <pc:chgData name="Nikki Montgomery" userId="efa87260-9aa2-4734-9f99-13a9b7237563" providerId="ADAL" clId="{0109E507-8942-4210-B839-4399A4F38C84}" dt="2024-03-27T15:58:40.925" v="310" actId="1076"/>
        <pc:sldMkLst>
          <pc:docMk/>
          <pc:sldMk cId="3827783601" sldId="622"/>
        </pc:sldMkLst>
        <pc:spChg chg="mod">
          <ac:chgData name="Nikki Montgomery" userId="efa87260-9aa2-4734-9f99-13a9b7237563" providerId="ADAL" clId="{0109E507-8942-4210-B839-4399A4F38C84}" dt="2024-03-08T21:24:26.865" v="153" actId="20577"/>
          <ac:spMkLst>
            <pc:docMk/>
            <pc:sldMk cId="3827783601" sldId="622"/>
            <ac:spMk id="2" creationId="{92C17991-9E66-AF76-32BD-0FAEF524F4F8}"/>
          </ac:spMkLst>
        </pc:spChg>
        <pc:spChg chg="del">
          <ac:chgData name="Nikki Montgomery" userId="efa87260-9aa2-4734-9f99-13a9b7237563" providerId="ADAL" clId="{0109E507-8942-4210-B839-4399A4F38C84}" dt="2024-03-08T21:24:55.703" v="159"/>
          <ac:spMkLst>
            <pc:docMk/>
            <pc:sldMk cId="3827783601" sldId="622"/>
            <ac:spMk id="3" creationId="{7405449A-A291-F8CB-9ACC-A16ABF7D626F}"/>
          </ac:spMkLst>
        </pc:spChg>
        <pc:spChg chg="add del mod">
          <ac:chgData name="Nikki Montgomery" userId="efa87260-9aa2-4734-9f99-13a9b7237563" providerId="ADAL" clId="{0109E507-8942-4210-B839-4399A4F38C84}" dt="2024-03-27T15:56:26.212" v="284"/>
          <ac:spMkLst>
            <pc:docMk/>
            <pc:sldMk cId="3827783601" sldId="622"/>
            <ac:spMk id="4" creationId="{35BEE03B-ED88-7492-E4A6-71E74C529B7E}"/>
          </ac:spMkLst>
        </pc:spChg>
        <pc:spChg chg="add del mod">
          <ac:chgData name="Nikki Montgomery" userId="efa87260-9aa2-4734-9f99-13a9b7237563" providerId="ADAL" clId="{0109E507-8942-4210-B839-4399A4F38C84}" dt="2024-03-09T02:01:20.620" v="165"/>
          <ac:spMkLst>
            <pc:docMk/>
            <pc:sldMk cId="3827783601" sldId="622"/>
            <ac:spMk id="7" creationId="{7A78E826-3540-BA19-3002-7E7637D58A83}"/>
          </ac:spMkLst>
        </pc:spChg>
        <pc:spChg chg="add del mod">
          <ac:chgData name="Nikki Montgomery" userId="efa87260-9aa2-4734-9f99-13a9b7237563" providerId="ADAL" clId="{0109E507-8942-4210-B839-4399A4F38C84}" dt="2024-03-27T15:57:53.458" v="297"/>
          <ac:spMkLst>
            <pc:docMk/>
            <pc:sldMk cId="3827783601" sldId="622"/>
            <ac:spMk id="8" creationId="{C5943EC1-7847-188D-68A0-55FD00662534}"/>
          </ac:spMkLst>
        </pc:spChg>
        <pc:picChg chg="add del mod modCrop">
          <ac:chgData name="Nikki Montgomery" userId="efa87260-9aa2-4734-9f99-13a9b7237563" providerId="ADAL" clId="{0109E507-8942-4210-B839-4399A4F38C84}" dt="2024-03-08T21:24:52.969" v="158" actId="21"/>
          <ac:picMkLst>
            <pc:docMk/>
            <pc:sldMk cId="3827783601" sldId="622"/>
            <ac:picMk id="4" creationId="{43931EF3-AE20-BB23-4D50-64B98D797761}"/>
          </ac:picMkLst>
        </pc:picChg>
        <pc:picChg chg="add del mod modCrop">
          <ac:chgData name="Nikki Montgomery" userId="efa87260-9aa2-4734-9f99-13a9b7237563" providerId="ADAL" clId="{0109E507-8942-4210-B839-4399A4F38C84}" dt="2024-03-08T21:25:28.078" v="164" actId="478"/>
          <ac:picMkLst>
            <pc:docMk/>
            <pc:sldMk cId="3827783601" sldId="622"/>
            <ac:picMk id="5" creationId="{43931EF3-AE20-BB23-4D50-64B98D797761}"/>
          </ac:picMkLst>
        </pc:picChg>
        <pc:picChg chg="add del mod modCrop">
          <ac:chgData name="Nikki Montgomery" userId="efa87260-9aa2-4734-9f99-13a9b7237563" providerId="ADAL" clId="{0109E507-8942-4210-B839-4399A4F38C84}" dt="2024-03-27T15:56:58.139" v="292" actId="478"/>
          <ac:picMkLst>
            <pc:docMk/>
            <pc:sldMk cId="3827783601" sldId="622"/>
            <ac:picMk id="6" creationId="{F17A967D-C28A-DF5D-986C-9633221AE54C}"/>
          </ac:picMkLst>
        </pc:picChg>
        <pc:picChg chg="add del mod modCrop">
          <ac:chgData name="Nikki Montgomery" userId="efa87260-9aa2-4734-9f99-13a9b7237563" providerId="ADAL" clId="{0109E507-8942-4210-B839-4399A4F38C84}" dt="2024-03-27T15:53:12.595" v="266" actId="478"/>
          <ac:picMkLst>
            <pc:docMk/>
            <pc:sldMk cId="3827783601" sldId="622"/>
            <ac:picMk id="9" creationId="{6986DA97-6706-80BF-545A-9D628BFE1330}"/>
          </ac:picMkLst>
        </pc:picChg>
        <pc:picChg chg="add mod modCrop">
          <ac:chgData name="Nikki Montgomery" userId="efa87260-9aa2-4734-9f99-13a9b7237563" providerId="ADAL" clId="{0109E507-8942-4210-B839-4399A4F38C84}" dt="2024-03-27T15:58:40.925" v="310" actId="1076"/>
          <ac:picMkLst>
            <pc:docMk/>
            <pc:sldMk cId="3827783601" sldId="622"/>
            <ac:picMk id="11" creationId="{6F848D5A-D680-1DD4-BBC7-5365CAE0A3F5}"/>
          </ac:picMkLst>
        </pc:picChg>
      </pc:sldChg>
      <pc:sldChg chg="addSp delSp modSp add mod modClrScheme delAnim modAnim chgLayout modNotesTx">
        <pc:chgData name="Nikki Montgomery" userId="efa87260-9aa2-4734-9f99-13a9b7237563" providerId="ADAL" clId="{0109E507-8942-4210-B839-4399A4F38C84}" dt="2024-03-27T16:54:00.296" v="935" actId="120"/>
        <pc:sldMkLst>
          <pc:docMk/>
          <pc:sldMk cId="1079247029" sldId="623"/>
        </pc:sldMkLst>
        <pc:spChg chg="mod ord">
          <ac:chgData name="Nikki Montgomery" userId="efa87260-9aa2-4734-9f99-13a9b7237563" providerId="ADAL" clId="{0109E507-8942-4210-B839-4399A4F38C84}" dt="2024-03-27T16:12:47.309" v="344" actId="700"/>
          <ac:spMkLst>
            <pc:docMk/>
            <pc:sldMk cId="1079247029" sldId="623"/>
            <ac:spMk id="2" creationId="{037803FE-179A-C558-753E-11AAB4104CF9}"/>
          </ac:spMkLst>
        </pc:spChg>
        <pc:spChg chg="add del mod">
          <ac:chgData name="Nikki Montgomery" userId="efa87260-9aa2-4734-9f99-13a9b7237563" providerId="ADAL" clId="{0109E507-8942-4210-B839-4399A4F38C84}" dt="2024-03-27T16:12:47.309" v="344" actId="700"/>
          <ac:spMkLst>
            <pc:docMk/>
            <pc:sldMk cId="1079247029" sldId="623"/>
            <ac:spMk id="4" creationId="{64F6C210-35F1-BAD2-D825-8AEE6B83E031}"/>
          </ac:spMkLst>
        </pc:spChg>
        <pc:spChg chg="add del mod">
          <ac:chgData name="Nikki Montgomery" userId="efa87260-9aa2-4734-9f99-13a9b7237563" providerId="ADAL" clId="{0109E507-8942-4210-B839-4399A4F38C84}" dt="2024-03-27T16:12:47.309" v="344" actId="700"/>
          <ac:spMkLst>
            <pc:docMk/>
            <pc:sldMk cId="1079247029" sldId="623"/>
            <ac:spMk id="6" creationId="{98D3ACA5-6BF5-51A8-4C36-8B5BD0604CBF}"/>
          </ac:spMkLst>
        </pc:spChg>
        <pc:spChg chg="add del mod">
          <ac:chgData name="Nikki Montgomery" userId="efa87260-9aa2-4734-9f99-13a9b7237563" providerId="ADAL" clId="{0109E507-8942-4210-B839-4399A4F38C84}" dt="2024-03-27T16:13:31.254" v="348" actId="478"/>
          <ac:spMkLst>
            <pc:docMk/>
            <pc:sldMk cId="1079247029" sldId="623"/>
            <ac:spMk id="8" creationId="{547F2862-B96B-4788-041D-5B97735F9794}"/>
          </ac:spMkLst>
        </pc:spChg>
        <pc:spChg chg="add mod">
          <ac:chgData name="Nikki Montgomery" userId="efa87260-9aa2-4734-9f99-13a9b7237563" providerId="ADAL" clId="{0109E507-8942-4210-B839-4399A4F38C84}" dt="2024-03-27T16:54:00.296" v="935" actId="120"/>
          <ac:spMkLst>
            <pc:docMk/>
            <pc:sldMk cId="1079247029" sldId="623"/>
            <ac:spMk id="13" creationId="{DDE488E1-2D44-9CA6-95B6-F3E2484C8543}"/>
          </ac:spMkLst>
        </pc:spChg>
        <pc:picChg chg="del">
          <ac:chgData name="Nikki Montgomery" userId="efa87260-9aa2-4734-9f99-13a9b7237563" providerId="ADAL" clId="{0109E507-8942-4210-B839-4399A4F38C84}" dt="2024-03-27T16:12:43.819" v="343" actId="478"/>
          <ac:picMkLst>
            <pc:docMk/>
            <pc:sldMk cId="1079247029" sldId="623"/>
            <ac:picMk id="7" creationId="{67A213E1-5739-D1F8-1029-67A98A4CF3E2}"/>
          </ac:picMkLst>
        </pc:picChg>
        <pc:picChg chg="add del mod">
          <ac:chgData name="Nikki Montgomery" userId="efa87260-9aa2-4734-9f99-13a9b7237563" providerId="ADAL" clId="{0109E507-8942-4210-B839-4399A4F38C84}" dt="2024-03-27T16:13:56.788" v="352" actId="478"/>
          <ac:picMkLst>
            <pc:docMk/>
            <pc:sldMk cId="1079247029" sldId="623"/>
            <ac:picMk id="9" creationId="{4A7EE47E-5261-62D4-A5DC-3C46E64E3E2A}"/>
          </ac:picMkLst>
        </pc:picChg>
        <pc:picChg chg="del">
          <ac:chgData name="Nikki Montgomery" userId="efa87260-9aa2-4734-9f99-13a9b7237563" providerId="ADAL" clId="{0109E507-8942-4210-B839-4399A4F38C84}" dt="2024-03-27T16:12:41.916" v="342" actId="478"/>
          <ac:picMkLst>
            <pc:docMk/>
            <pc:sldMk cId="1079247029" sldId="623"/>
            <ac:picMk id="10" creationId="{4B105E7D-BAA5-2866-FD9F-918DC504FE63}"/>
          </ac:picMkLst>
        </pc:picChg>
        <pc:picChg chg="add mod">
          <ac:chgData name="Nikki Montgomery" userId="efa87260-9aa2-4734-9f99-13a9b7237563" providerId="ADAL" clId="{0109E507-8942-4210-B839-4399A4F38C84}" dt="2024-03-27T16:53:55.838" v="933" actId="1038"/>
          <ac:picMkLst>
            <pc:docMk/>
            <pc:sldMk cId="1079247029" sldId="623"/>
            <ac:picMk id="11" creationId="{71B45D2B-852D-F392-E80F-43AB232C8CF9}"/>
          </ac:picMkLst>
        </pc:picChg>
        <pc:picChg chg="add del mod">
          <ac:chgData name="Nikki Montgomery" userId="efa87260-9aa2-4734-9f99-13a9b7237563" providerId="ADAL" clId="{0109E507-8942-4210-B839-4399A4F38C84}" dt="2024-03-27T16:13:59.768" v="353" actId="478"/>
          <ac:picMkLst>
            <pc:docMk/>
            <pc:sldMk cId="1079247029" sldId="623"/>
            <ac:picMk id="12" creationId="{E1A40382-26ED-3883-F100-B710216F46FD}"/>
          </ac:picMkLst>
        </pc:picChg>
      </pc:sldChg>
      <pc:sldChg chg="addSp delSp modSp new mod modClrScheme chgLayout">
        <pc:chgData name="Nikki Montgomery" userId="efa87260-9aa2-4734-9f99-13a9b7237563" providerId="ADAL" clId="{0109E507-8942-4210-B839-4399A4F38C84}" dt="2024-03-27T18:00:46.476" v="1762" actId="12"/>
        <pc:sldMkLst>
          <pc:docMk/>
          <pc:sldMk cId="2298006096" sldId="624"/>
        </pc:sldMkLst>
        <pc:spChg chg="mod ord">
          <ac:chgData name="Nikki Montgomery" userId="efa87260-9aa2-4734-9f99-13a9b7237563" providerId="ADAL" clId="{0109E507-8942-4210-B839-4399A4F38C84}" dt="2024-03-27T16:18:35.987" v="428" actId="700"/>
          <ac:spMkLst>
            <pc:docMk/>
            <pc:sldMk cId="2298006096" sldId="624"/>
            <ac:spMk id="2" creationId="{ED1172E5-F1B4-A823-0524-CE385E31A229}"/>
          </ac:spMkLst>
        </pc:spChg>
        <pc:spChg chg="del mod ord">
          <ac:chgData name="Nikki Montgomery" userId="efa87260-9aa2-4734-9f99-13a9b7237563" providerId="ADAL" clId="{0109E507-8942-4210-B839-4399A4F38C84}" dt="2024-03-27T16:17:49.108" v="418" actId="700"/>
          <ac:spMkLst>
            <pc:docMk/>
            <pc:sldMk cId="2298006096" sldId="624"/>
            <ac:spMk id="3" creationId="{09C946A6-39F8-3065-03C5-D13F57B59A7E}"/>
          </ac:spMkLst>
        </pc:spChg>
        <pc:spChg chg="add del mod ord">
          <ac:chgData name="Nikki Montgomery" userId="efa87260-9aa2-4734-9f99-13a9b7237563" providerId="ADAL" clId="{0109E507-8942-4210-B839-4399A4F38C84}" dt="2024-03-27T16:16:53.958" v="404" actId="700"/>
          <ac:spMkLst>
            <pc:docMk/>
            <pc:sldMk cId="2298006096" sldId="624"/>
            <ac:spMk id="4" creationId="{0CE9B44A-BFFE-0D9B-0F2A-09ADB446E6F9}"/>
          </ac:spMkLst>
        </pc:spChg>
        <pc:spChg chg="add del mod ord">
          <ac:chgData name="Nikki Montgomery" userId="efa87260-9aa2-4734-9f99-13a9b7237563" providerId="ADAL" clId="{0109E507-8942-4210-B839-4399A4F38C84}" dt="2024-03-27T16:16:53.958" v="404" actId="700"/>
          <ac:spMkLst>
            <pc:docMk/>
            <pc:sldMk cId="2298006096" sldId="624"/>
            <ac:spMk id="5" creationId="{42DD2D0D-219A-5FD3-C3BE-93C7E1D143AC}"/>
          </ac:spMkLst>
        </pc:spChg>
        <pc:spChg chg="add del mod ord">
          <ac:chgData name="Nikki Montgomery" userId="efa87260-9aa2-4734-9f99-13a9b7237563" providerId="ADAL" clId="{0109E507-8942-4210-B839-4399A4F38C84}" dt="2024-03-27T16:16:53.958" v="404" actId="700"/>
          <ac:spMkLst>
            <pc:docMk/>
            <pc:sldMk cId="2298006096" sldId="624"/>
            <ac:spMk id="6" creationId="{81C5E9CB-B81D-DF6F-BB81-F8451D611CA2}"/>
          </ac:spMkLst>
        </pc:spChg>
        <pc:spChg chg="add mod ord">
          <ac:chgData name="Nikki Montgomery" userId="efa87260-9aa2-4734-9f99-13a9b7237563" providerId="ADAL" clId="{0109E507-8942-4210-B839-4399A4F38C84}" dt="2024-03-27T16:20:38.803" v="465" actId="113"/>
          <ac:spMkLst>
            <pc:docMk/>
            <pc:sldMk cId="2298006096" sldId="624"/>
            <ac:spMk id="7" creationId="{353BBD89-BBCC-A2A7-790B-9F6A9C7D1F42}"/>
          </ac:spMkLst>
        </pc:spChg>
        <pc:spChg chg="add del mod ord">
          <ac:chgData name="Nikki Montgomery" userId="efa87260-9aa2-4734-9f99-13a9b7237563" providerId="ADAL" clId="{0109E507-8942-4210-B839-4399A4F38C84}" dt="2024-03-27T16:18:35.987" v="428" actId="700"/>
          <ac:spMkLst>
            <pc:docMk/>
            <pc:sldMk cId="2298006096" sldId="624"/>
            <ac:spMk id="8" creationId="{7EC17B33-7038-DBAE-195C-18F52B30B8C9}"/>
          </ac:spMkLst>
        </pc:spChg>
        <pc:spChg chg="add del mod ord">
          <ac:chgData name="Nikki Montgomery" userId="efa87260-9aa2-4734-9f99-13a9b7237563" providerId="ADAL" clId="{0109E507-8942-4210-B839-4399A4F38C84}" dt="2024-03-27T16:18:35.987" v="428" actId="700"/>
          <ac:spMkLst>
            <pc:docMk/>
            <pc:sldMk cId="2298006096" sldId="624"/>
            <ac:spMk id="9" creationId="{A2B5112A-00CA-37A4-EE80-316F0A1333C4}"/>
          </ac:spMkLst>
        </pc:spChg>
        <pc:spChg chg="add del mod ord">
          <ac:chgData name="Nikki Montgomery" userId="efa87260-9aa2-4734-9f99-13a9b7237563" providerId="ADAL" clId="{0109E507-8942-4210-B839-4399A4F38C84}" dt="2024-03-27T16:18:35.987" v="428" actId="700"/>
          <ac:spMkLst>
            <pc:docMk/>
            <pc:sldMk cId="2298006096" sldId="624"/>
            <ac:spMk id="10" creationId="{E85C8C29-1651-ED36-7F0B-B78CCBBC44B2}"/>
          </ac:spMkLst>
        </pc:spChg>
        <pc:spChg chg="add mod ord">
          <ac:chgData name="Nikki Montgomery" userId="efa87260-9aa2-4734-9f99-13a9b7237563" providerId="ADAL" clId="{0109E507-8942-4210-B839-4399A4F38C84}" dt="2024-03-27T18:00:44.132" v="1761" actId="12"/>
          <ac:spMkLst>
            <pc:docMk/>
            <pc:sldMk cId="2298006096" sldId="624"/>
            <ac:spMk id="11" creationId="{04B6A72D-C7EA-59D4-8AE0-4A9757393003}"/>
          </ac:spMkLst>
        </pc:spChg>
        <pc:spChg chg="add mod ord">
          <ac:chgData name="Nikki Montgomery" userId="efa87260-9aa2-4734-9f99-13a9b7237563" providerId="ADAL" clId="{0109E507-8942-4210-B839-4399A4F38C84}" dt="2024-03-27T18:00:46.476" v="1762" actId="12"/>
          <ac:spMkLst>
            <pc:docMk/>
            <pc:sldMk cId="2298006096" sldId="624"/>
            <ac:spMk id="12" creationId="{DCB81471-9BB0-3E54-57E3-10869FC14F3F}"/>
          </ac:spMkLst>
        </pc:spChg>
      </pc:sldChg>
      <pc:sldChg chg="addSp delSp modSp new mod modNotesTx">
        <pc:chgData name="Nikki Montgomery" userId="efa87260-9aa2-4734-9f99-13a9b7237563" providerId="ADAL" clId="{0109E507-8942-4210-B839-4399A4F38C84}" dt="2024-03-27T16:43:10.529" v="685" actId="113"/>
        <pc:sldMkLst>
          <pc:docMk/>
          <pc:sldMk cId="1327420828" sldId="625"/>
        </pc:sldMkLst>
        <pc:spChg chg="mod">
          <ac:chgData name="Nikki Montgomery" userId="efa87260-9aa2-4734-9f99-13a9b7237563" providerId="ADAL" clId="{0109E507-8942-4210-B839-4399A4F38C84}" dt="2024-03-27T16:21:23.812" v="478" actId="20577"/>
          <ac:spMkLst>
            <pc:docMk/>
            <pc:sldMk cId="1327420828" sldId="625"/>
            <ac:spMk id="2" creationId="{50A50A12-3F63-FDDD-2D20-84045A19D4C2}"/>
          </ac:spMkLst>
        </pc:spChg>
        <pc:spChg chg="mod">
          <ac:chgData name="Nikki Montgomery" userId="efa87260-9aa2-4734-9f99-13a9b7237563" providerId="ADAL" clId="{0109E507-8942-4210-B839-4399A4F38C84}" dt="2024-03-27T16:21:45.136" v="484" actId="113"/>
          <ac:spMkLst>
            <pc:docMk/>
            <pc:sldMk cId="1327420828" sldId="625"/>
            <ac:spMk id="3" creationId="{510B8E5D-709A-6A67-691C-494AED73F3C4}"/>
          </ac:spMkLst>
        </pc:spChg>
        <pc:spChg chg="del mod">
          <ac:chgData name="Nikki Montgomery" userId="efa87260-9aa2-4734-9f99-13a9b7237563" providerId="ADAL" clId="{0109E507-8942-4210-B839-4399A4F38C84}" dt="2024-03-27T16:23:12.750" v="496" actId="1032"/>
          <ac:spMkLst>
            <pc:docMk/>
            <pc:sldMk cId="1327420828" sldId="625"/>
            <ac:spMk id="4" creationId="{3D55E208-1390-E66C-B00F-770D18B1FBD0}"/>
          </ac:spMkLst>
        </pc:spChg>
        <pc:spChg chg="add mod">
          <ac:chgData name="Nikki Montgomery" userId="efa87260-9aa2-4734-9f99-13a9b7237563" providerId="ADAL" clId="{0109E507-8942-4210-B839-4399A4F38C84}" dt="2024-03-27T16:43:10.529" v="685" actId="113"/>
          <ac:spMkLst>
            <pc:docMk/>
            <pc:sldMk cId="1327420828" sldId="625"/>
            <ac:spMk id="7" creationId="{A4C40F31-7312-0C02-5EAD-24B3C44E33C1}"/>
          </ac:spMkLst>
        </pc:spChg>
        <pc:graphicFrameChg chg="add del mod modGraphic">
          <ac:chgData name="Nikki Montgomery" userId="efa87260-9aa2-4734-9f99-13a9b7237563" providerId="ADAL" clId="{0109E507-8942-4210-B839-4399A4F38C84}" dt="2024-03-27T16:24:03.769" v="507" actId="478"/>
          <ac:graphicFrameMkLst>
            <pc:docMk/>
            <pc:sldMk cId="1327420828" sldId="625"/>
            <ac:graphicFrameMk id="5" creationId="{B5D67FB6-D496-A0AC-4F05-EFD0CD4C98B8}"/>
          </ac:graphicFrameMkLst>
        </pc:graphicFrameChg>
        <pc:picChg chg="add del mod modCrop">
          <ac:chgData name="Nikki Montgomery" userId="efa87260-9aa2-4734-9f99-13a9b7237563" providerId="ADAL" clId="{0109E507-8942-4210-B839-4399A4F38C84}" dt="2024-03-27T16:29:12.207" v="612" actId="478"/>
          <ac:picMkLst>
            <pc:docMk/>
            <pc:sldMk cId="1327420828" sldId="625"/>
            <ac:picMk id="9" creationId="{338519DF-B80E-9FB1-0874-3567830A3675}"/>
          </ac:picMkLst>
        </pc:picChg>
      </pc:sldChg>
      <pc:sldChg chg="modSp add mod modNotesTx">
        <pc:chgData name="Nikki Montgomery" userId="efa87260-9aa2-4734-9f99-13a9b7237563" providerId="ADAL" clId="{0109E507-8942-4210-B839-4399A4F38C84}" dt="2024-03-27T16:43:16.346" v="686" actId="113"/>
        <pc:sldMkLst>
          <pc:docMk/>
          <pc:sldMk cId="1512450224" sldId="626"/>
        </pc:sldMkLst>
        <pc:spChg chg="mod">
          <ac:chgData name="Nikki Montgomery" userId="efa87260-9aa2-4734-9f99-13a9b7237563" providerId="ADAL" clId="{0109E507-8942-4210-B839-4399A4F38C84}" dt="2024-03-27T16:43:16.346" v="686" actId="113"/>
          <ac:spMkLst>
            <pc:docMk/>
            <pc:sldMk cId="1512450224" sldId="626"/>
            <ac:spMk id="7" creationId="{A4C40F31-7312-0C02-5EAD-24B3C44E33C1}"/>
          </ac:spMkLst>
        </pc:spChg>
      </pc:sldChg>
      <pc:sldChg chg="modSp add mod">
        <pc:chgData name="Nikki Montgomery" userId="efa87260-9aa2-4734-9f99-13a9b7237563" providerId="ADAL" clId="{0109E507-8942-4210-B839-4399A4F38C84}" dt="2024-03-27T16:43:29.216" v="687" actId="113"/>
        <pc:sldMkLst>
          <pc:docMk/>
          <pc:sldMk cId="3908816544" sldId="627"/>
        </pc:sldMkLst>
        <pc:spChg chg="mod">
          <ac:chgData name="Nikki Montgomery" userId="efa87260-9aa2-4734-9f99-13a9b7237563" providerId="ADAL" clId="{0109E507-8942-4210-B839-4399A4F38C84}" dt="2024-03-27T16:43:29.216" v="687" actId="113"/>
          <ac:spMkLst>
            <pc:docMk/>
            <pc:sldMk cId="3908816544" sldId="627"/>
            <ac:spMk id="7" creationId="{A4C40F31-7312-0C02-5EAD-24B3C44E33C1}"/>
          </ac:spMkLst>
        </pc:spChg>
      </pc:sldChg>
      <pc:sldChg chg="modSp add mod ord">
        <pc:chgData name="Nikki Montgomery" userId="efa87260-9aa2-4734-9f99-13a9b7237563" providerId="ADAL" clId="{0109E507-8942-4210-B839-4399A4F38C84}" dt="2024-03-27T18:01:02.718" v="1765" actId="12"/>
        <pc:sldMkLst>
          <pc:docMk/>
          <pc:sldMk cId="453621623" sldId="628"/>
        </pc:sldMkLst>
        <pc:spChg chg="mod">
          <ac:chgData name="Nikki Montgomery" userId="efa87260-9aa2-4734-9f99-13a9b7237563" providerId="ADAL" clId="{0109E507-8942-4210-B839-4399A4F38C84}" dt="2024-03-27T16:25:41.731" v="558" actId="20577"/>
          <ac:spMkLst>
            <pc:docMk/>
            <pc:sldMk cId="453621623" sldId="628"/>
            <ac:spMk id="2" creationId="{ED1172E5-F1B4-A823-0524-CE385E31A229}"/>
          </ac:spMkLst>
        </pc:spChg>
        <pc:spChg chg="mod">
          <ac:chgData name="Nikki Montgomery" userId="efa87260-9aa2-4734-9f99-13a9b7237563" providerId="ADAL" clId="{0109E507-8942-4210-B839-4399A4F38C84}" dt="2024-03-27T16:43:49.445" v="694" actId="1035"/>
          <ac:spMkLst>
            <pc:docMk/>
            <pc:sldMk cId="453621623" sldId="628"/>
            <ac:spMk id="7" creationId="{353BBD89-BBCC-A2A7-790B-9F6A9C7D1F42}"/>
          </ac:spMkLst>
        </pc:spChg>
        <pc:spChg chg="mod">
          <ac:chgData name="Nikki Montgomery" userId="efa87260-9aa2-4734-9f99-13a9b7237563" providerId="ADAL" clId="{0109E507-8942-4210-B839-4399A4F38C84}" dt="2024-03-27T18:00:58.544" v="1763" actId="12"/>
          <ac:spMkLst>
            <pc:docMk/>
            <pc:sldMk cId="453621623" sldId="628"/>
            <ac:spMk id="11" creationId="{04B6A72D-C7EA-59D4-8AE0-4A9757393003}"/>
          </ac:spMkLst>
        </pc:spChg>
        <pc:spChg chg="mod">
          <ac:chgData name="Nikki Montgomery" userId="efa87260-9aa2-4734-9f99-13a9b7237563" providerId="ADAL" clId="{0109E507-8942-4210-B839-4399A4F38C84}" dt="2024-03-27T18:01:02.718" v="1765" actId="12"/>
          <ac:spMkLst>
            <pc:docMk/>
            <pc:sldMk cId="453621623" sldId="628"/>
            <ac:spMk id="12" creationId="{DCB81471-9BB0-3E54-57E3-10869FC14F3F}"/>
          </ac:spMkLst>
        </pc:spChg>
      </pc:sldChg>
      <pc:sldChg chg="modSp add mod ord">
        <pc:chgData name="Nikki Montgomery" userId="efa87260-9aa2-4734-9f99-13a9b7237563" providerId="ADAL" clId="{0109E507-8942-4210-B839-4399A4F38C84}" dt="2024-03-27T16:42:45.815" v="682" actId="113"/>
        <pc:sldMkLst>
          <pc:docMk/>
          <pc:sldMk cId="3420582138" sldId="629"/>
        </pc:sldMkLst>
        <pc:spChg chg="mod">
          <ac:chgData name="Nikki Montgomery" userId="efa87260-9aa2-4734-9f99-13a9b7237563" providerId="ADAL" clId="{0109E507-8942-4210-B839-4399A4F38C84}" dt="2024-03-27T16:32:49.721" v="620"/>
          <ac:spMkLst>
            <pc:docMk/>
            <pc:sldMk cId="3420582138" sldId="629"/>
            <ac:spMk id="2" creationId="{50A50A12-3F63-FDDD-2D20-84045A19D4C2}"/>
          </ac:spMkLst>
        </pc:spChg>
        <pc:spChg chg="mod">
          <ac:chgData name="Nikki Montgomery" userId="efa87260-9aa2-4734-9f99-13a9b7237563" providerId="ADAL" clId="{0109E507-8942-4210-B839-4399A4F38C84}" dt="2024-03-27T16:33:18.796" v="622" actId="27636"/>
          <ac:spMkLst>
            <pc:docMk/>
            <pc:sldMk cId="3420582138" sldId="629"/>
            <ac:spMk id="3" creationId="{510B8E5D-709A-6A67-691C-494AED73F3C4}"/>
          </ac:spMkLst>
        </pc:spChg>
        <pc:spChg chg="mod">
          <ac:chgData name="Nikki Montgomery" userId="efa87260-9aa2-4734-9f99-13a9b7237563" providerId="ADAL" clId="{0109E507-8942-4210-B839-4399A4F38C84}" dt="2024-03-27T16:42:45.815" v="682" actId="113"/>
          <ac:spMkLst>
            <pc:docMk/>
            <pc:sldMk cId="3420582138" sldId="629"/>
            <ac:spMk id="7" creationId="{A4C40F31-7312-0C02-5EAD-24B3C44E33C1}"/>
          </ac:spMkLst>
        </pc:spChg>
      </pc:sldChg>
      <pc:sldChg chg="modSp add mod">
        <pc:chgData name="Nikki Montgomery" userId="efa87260-9aa2-4734-9f99-13a9b7237563" providerId="ADAL" clId="{0109E507-8942-4210-B839-4399A4F38C84}" dt="2024-03-27T16:42:50.285" v="683" actId="113"/>
        <pc:sldMkLst>
          <pc:docMk/>
          <pc:sldMk cId="1524131163" sldId="630"/>
        </pc:sldMkLst>
        <pc:spChg chg="mod">
          <ac:chgData name="Nikki Montgomery" userId="efa87260-9aa2-4734-9f99-13a9b7237563" providerId="ADAL" clId="{0109E507-8942-4210-B839-4399A4F38C84}" dt="2024-03-27T16:42:50.285" v="683" actId="113"/>
          <ac:spMkLst>
            <pc:docMk/>
            <pc:sldMk cId="1524131163" sldId="630"/>
            <ac:spMk id="7" creationId="{A4C40F31-7312-0C02-5EAD-24B3C44E33C1}"/>
          </ac:spMkLst>
        </pc:spChg>
      </pc:sldChg>
      <pc:sldChg chg="addSp modSp add mod">
        <pc:chgData name="Nikki Montgomery" userId="efa87260-9aa2-4734-9f99-13a9b7237563" providerId="ADAL" clId="{0109E507-8942-4210-B839-4399A4F38C84}" dt="2024-03-27T16:43:02.997" v="684" actId="113"/>
        <pc:sldMkLst>
          <pc:docMk/>
          <pc:sldMk cId="2322347056" sldId="631"/>
        </pc:sldMkLst>
        <pc:spChg chg="add mod">
          <ac:chgData name="Nikki Montgomery" userId="efa87260-9aa2-4734-9f99-13a9b7237563" providerId="ADAL" clId="{0109E507-8942-4210-B839-4399A4F38C84}" dt="2024-03-27T16:42:08.428" v="678" actId="1036"/>
          <ac:spMkLst>
            <pc:docMk/>
            <pc:sldMk cId="2322347056" sldId="631"/>
            <ac:spMk id="4" creationId="{971AD844-DC34-0451-26CC-4826283B4046}"/>
          </ac:spMkLst>
        </pc:spChg>
        <pc:spChg chg="add mod">
          <ac:chgData name="Nikki Montgomery" userId="efa87260-9aa2-4734-9f99-13a9b7237563" providerId="ADAL" clId="{0109E507-8942-4210-B839-4399A4F38C84}" dt="2024-03-27T16:42:36.323" v="681" actId="14100"/>
          <ac:spMkLst>
            <pc:docMk/>
            <pc:sldMk cId="2322347056" sldId="631"/>
            <ac:spMk id="6" creationId="{6C247E30-53B6-BF60-D2F6-A5DACCCF4ACA}"/>
          </ac:spMkLst>
        </pc:spChg>
        <pc:spChg chg="mod">
          <ac:chgData name="Nikki Montgomery" userId="efa87260-9aa2-4734-9f99-13a9b7237563" providerId="ADAL" clId="{0109E507-8942-4210-B839-4399A4F38C84}" dt="2024-03-27T16:43:02.997" v="684" actId="113"/>
          <ac:spMkLst>
            <pc:docMk/>
            <pc:sldMk cId="2322347056" sldId="631"/>
            <ac:spMk id="7" creationId="{A4C40F31-7312-0C02-5EAD-24B3C44E33C1}"/>
          </ac:spMkLst>
        </pc:spChg>
      </pc:sldChg>
      <pc:sldChg chg="modSp add mod ord">
        <pc:chgData name="Nikki Montgomery" userId="efa87260-9aa2-4734-9f99-13a9b7237563" providerId="ADAL" clId="{0109E507-8942-4210-B839-4399A4F38C84}" dt="2024-03-27T18:01:18.556" v="1767" actId="12"/>
        <pc:sldMkLst>
          <pc:docMk/>
          <pc:sldMk cId="2336968967" sldId="632"/>
        </pc:sldMkLst>
        <pc:spChg chg="mod">
          <ac:chgData name="Nikki Montgomery" userId="efa87260-9aa2-4734-9f99-13a9b7237563" providerId="ADAL" clId="{0109E507-8942-4210-B839-4399A4F38C84}" dt="2024-03-27T16:44:23.676" v="713" actId="5793"/>
          <ac:spMkLst>
            <pc:docMk/>
            <pc:sldMk cId="2336968967" sldId="632"/>
            <ac:spMk id="2" creationId="{ED1172E5-F1B4-A823-0524-CE385E31A229}"/>
          </ac:spMkLst>
        </pc:spChg>
        <pc:spChg chg="mod">
          <ac:chgData name="Nikki Montgomery" userId="efa87260-9aa2-4734-9f99-13a9b7237563" providerId="ADAL" clId="{0109E507-8942-4210-B839-4399A4F38C84}" dt="2024-03-27T16:47:03.845" v="733" actId="27636"/>
          <ac:spMkLst>
            <pc:docMk/>
            <pc:sldMk cId="2336968967" sldId="632"/>
            <ac:spMk id="7" creationId="{353BBD89-BBCC-A2A7-790B-9F6A9C7D1F42}"/>
          </ac:spMkLst>
        </pc:spChg>
        <pc:spChg chg="mod">
          <ac:chgData name="Nikki Montgomery" userId="efa87260-9aa2-4734-9f99-13a9b7237563" providerId="ADAL" clId="{0109E507-8942-4210-B839-4399A4F38C84}" dt="2024-03-27T18:01:15.478" v="1766" actId="12"/>
          <ac:spMkLst>
            <pc:docMk/>
            <pc:sldMk cId="2336968967" sldId="632"/>
            <ac:spMk id="11" creationId="{04B6A72D-C7EA-59D4-8AE0-4A9757393003}"/>
          </ac:spMkLst>
        </pc:spChg>
        <pc:spChg chg="mod">
          <ac:chgData name="Nikki Montgomery" userId="efa87260-9aa2-4734-9f99-13a9b7237563" providerId="ADAL" clId="{0109E507-8942-4210-B839-4399A4F38C84}" dt="2024-03-27T18:01:18.556" v="1767" actId="12"/>
          <ac:spMkLst>
            <pc:docMk/>
            <pc:sldMk cId="2336968967" sldId="632"/>
            <ac:spMk id="12" creationId="{DCB81471-9BB0-3E54-57E3-10869FC14F3F}"/>
          </ac:spMkLst>
        </pc:spChg>
      </pc:sldChg>
      <pc:sldChg chg="modSp add mod ord">
        <pc:chgData name="Nikki Montgomery" userId="efa87260-9aa2-4734-9f99-13a9b7237563" providerId="ADAL" clId="{0109E507-8942-4210-B839-4399A4F38C84}" dt="2024-03-27T17:35:26.985" v="1386" actId="13926"/>
        <pc:sldMkLst>
          <pc:docMk/>
          <pc:sldMk cId="1212131924" sldId="633"/>
        </pc:sldMkLst>
        <pc:spChg chg="mod">
          <ac:chgData name="Nikki Montgomery" userId="efa87260-9aa2-4734-9f99-13a9b7237563" providerId="ADAL" clId="{0109E507-8942-4210-B839-4399A4F38C84}" dt="2024-03-27T16:44:38.942" v="715"/>
          <ac:spMkLst>
            <pc:docMk/>
            <pc:sldMk cId="1212131924" sldId="633"/>
            <ac:spMk id="2" creationId="{50A50A12-3F63-FDDD-2D20-84045A19D4C2}"/>
          </ac:spMkLst>
        </pc:spChg>
        <pc:spChg chg="mod">
          <ac:chgData name="Nikki Montgomery" userId="efa87260-9aa2-4734-9f99-13a9b7237563" providerId="ADAL" clId="{0109E507-8942-4210-B839-4399A4F38C84}" dt="2024-03-27T17:32:42.444" v="949" actId="27636"/>
          <ac:spMkLst>
            <pc:docMk/>
            <pc:sldMk cId="1212131924" sldId="633"/>
            <ac:spMk id="3" creationId="{510B8E5D-709A-6A67-691C-494AED73F3C4}"/>
          </ac:spMkLst>
        </pc:spChg>
        <pc:spChg chg="mod">
          <ac:chgData name="Nikki Montgomery" userId="efa87260-9aa2-4734-9f99-13a9b7237563" providerId="ADAL" clId="{0109E507-8942-4210-B839-4399A4F38C84}" dt="2024-03-27T17:35:26.985" v="1386" actId="13926"/>
          <ac:spMkLst>
            <pc:docMk/>
            <pc:sldMk cId="1212131924" sldId="633"/>
            <ac:spMk id="7" creationId="{A4C40F31-7312-0C02-5EAD-24B3C44E33C1}"/>
          </ac:spMkLst>
        </pc:spChg>
      </pc:sldChg>
      <pc:sldChg chg="modSp new mod">
        <pc:chgData name="Nikki Montgomery" userId="efa87260-9aa2-4734-9f99-13a9b7237563" providerId="ADAL" clId="{0109E507-8942-4210-B839-4399A4F38C84}" dt="2024-03-27T16:52:42.615" v="912" actId="14100"/>
        <pc:sldMkLst>
          <pc:docMk/>
          <pc:sldMk cId="270994801" sldId="634"/>
        </pc:sldMkLst>
        <pc:spChg chg="mod">
          <ac:chgData name="Nikki Montgomery" userId="efa87260-9aa2-4734-9f99-13a9b7237563" providerId="ADAL" clId="{0109E507-8942-4210-B839-4399A4F38C84}" dt="2024-03-27T16:48:14.053" v="743" actId="20577"/>
          <ac:spMkLst>
            <pc:docMk/>
            <pc:sldMk cId="270994801" sldId="634"/>
            <ac:spMk id="2" creationId="{CB45D072-2F73-08B8-C316-35A8652C50EF}"/>
          </ac:spMkLst>
        </pc:spChg>
        <pc:spChg chg="mod">
          <ac:chgData name="Nikki Montgomery" userId="efa87260-9aa2-4734-9f99-13a9b7237563" providerId="ADAL" clId="{0109E507-8942-4210-B839-4399A4F38C84}" dt="2024-03-27T16:52:42.615" v="912" actId="14100"/>
          <ac:spMkLst>
            <pc:docMk/>
            <pc:sldMk cId="270994801" sldId="634"/>
            <ac:spMk id="3" creationId="{9C9FE0B7-678B-7DDE-CA10-7CC9BE89A463}"/>
          </ac:spMkLst>
        </pc:spChg>
      </pc:sldChg>
      <pc:sldChg chg="modSp add mod ord">
        <pc:chgData name="Nikki Montgomery" userId="efa87260-9aa2-4734-9f99-13a9b7237563" providerId="ADAL" clId="{0109E507-8942-4210-B839-4399A4F38C84}" dt="2024-03-27T18:01:33.078" v="1769" actId="12"/>
        <pc:sldMkLst>
          <pc:docMk/>
          <pc:sldMk cId="3357905866" sldId="635"/>
        </pc:sldMkLst>
        <pc:spChg chg="mod">
          <ac:chgData name="Nikki Montgomery" userId="efa87260-9aa2-4734-9f99-13a9b7237563" providerId="ADAL" clId="{0109E507-8942-4210-B839-4399A4F38C84}" dt="2024-03-27T16:50:42.383" v="856" actId="20577"/>
          <ac:spMkLst>
            <pc:docMk/>
            <pc:sldMk cId="3357905866" sldId="635"/>
            <ac:spMk id="2" creationId="{ED1172E5-F1B4-A823-0524-CE385E31A229}"/>
          </ac:spMkLst>
        </pc:spChg>
        <pc:spChg chg="mod">
          <ac:chgData name="Nikki Montgomery" userId="efa87260-9aa2-4734-9f99-13a9b7237563" providerId="ADAL" clId="{0109E507-8942-4210-B839-4399A4F38C84}" dt="2024-03-27T16:52:18.831" v="910"/>
          <ac:spMkLst>
            <pc:docMk/>
            <pc:sldMk cId="3357905866" sldId="635"/>
            <ac:spMk id="7" creationId="{353BBD89-BBCC-A2A7-790B-9F6A9C7D1F42}"/>
          </ac:spMkLst>
        </pc:spChg>
        <pc:spChg chg="mod">
          <ac:chgData name="Nikki Montgomery" userId="efa87260-9aa2-4734-9f99-13a9b7237563" providerId="ADAL" clId="{0109E507-8942-4210-B839-4399A4F38C84}" dt="2024-03-27T18:01:29.447" v="1768" actId="12"/>
          <ac:spMkLst>
            <pc:docMk/>
            <pc:sldMk cId="3357905866" sldId="635"/>
            <ac:spMk id="11" creationId="{04B6A72D-C7EA-59D4-8AE0-4A9757393003}"/>
          </ac:spMkLst>
        </pc:spChg>
        <pc:spChg chg="mod">
          <ac:chgData name="Nikki Montgomery" userId="efa87260-9aa2-4734-9f99-13a9b7237563" providerId="ADAL" clId="{0109E507-8942-4210-B839-4399A4F38C84}" dt="2024-03-27T18:01:33.078" v="1769" actId="12"/>
          <ac:spMkLst>
            <pc:docMk/>
            <pc:sldMk cId="3357905866" sldId="635"/>
            <ac:spMk id="12" creationId="{DCB81471-9BB0-3E54-57E3-10869FC14F3F}"/>
          </ac:spMkLst>
        </pc:spChg>
      </pc:sldChg>
      <pc:sldChg chg="modSp add mod">
        <pc:chgData name="Nikki Montgomery" userId="efa87260-9aa2-4734-9f99-13a9b7237563" providerId="ADAL" clId="{0109E507-8942-4210-B839-4399A4F38C84}" dt="2024-03-27T17:40:08.213" v="1554" actId="20577"/>
        <pc:sldMkLst>
          <pc:docMk/>
          <pc:sldMk cId="3367669903" sldId="636"/>
        </pc:sldMkLst>
        <pc:spChg chg="mod">
          <ac:chgData name="Nikki Montgomery" userId="efa87260-9aa2-4734-9f99-13a9b7237563" providerId="ADAL" clId="{0109E507-8942-4210-B839-4399A4F38C84}" dt="2024-03-27T17:40:08.213" v="1554" actId="20577"/>
          <ac:spMkLst>
            <pc:docMk/>
            <pc:sldMk cId="3367669903" sldId="636"/>
            <ac:spMk id="7" creationId="{A4C40F31-7312-0C02-5EAD-24B3C44E33C1}"/>
          </ac:spMkLst>
        </pc:spChg>
      </pc:sldChg>
      <pc:sldChg chg="modSp add mod">
        <pc:chgData name="Nikki Montgomery" userId="efa87260-9aa2-4734-9f99-13a9b7237563" providerId="ADAL" clId="{0109E507-8942-4210-B839-4399A4F38C84}" dt="2024-03-27T17:46:13.212" v="1703" actId="368"/>
        <pc:sldMkLst>
          <pc:docMk/>
          <pc:sldMk cId="2413678091" sldId="637"/>
        </pc:sldMkLst>
        <pc:spChg chg="mod">
          <ac:chgData name="Nikki Montgomery" userId="efa87260-9aa2-4734-9f99-13a9b7237563" providerId="ADAL" clId="{0109E507-8942-4210-B839-4399A4F38C84}" dt="2024-03-27T17:38:44.214" v="1526" actId="27636"/>
          <ac:spMkLst>
            <pc:docMk/>
            <pc:sldMk cId="2413678091" sldId="637"/>
            <ac:spMk id="3" creationId="{510B8E5D-709A-6A67-691C-494AED73F3C4}"/>
          </ac:spMkLst>
        </pc:spChg>
        <pc:spChg chg="mod">
          <ac:chgData name="Nikki Montgomery" userId="efa87260-9aa2-4734-9f99-13a9b7237563" providerId="ADAL" clId="{0109E507-8942-4210-B839-4399A4F38C84}" dt="2024-03-27T17:46:13.212" v="1703" actId="368"/>
          <ac:spMkLst>
            <pc:docMk/>
            <pc:sldMk cId="2413678091" sldId="637"/>
            <ac:spMk id="7" creationId="{A4C40F31-7312-0C02-5EAD-24B3C44E33C1}"/>
          </ac:spMkLst>
        </pc:spChg>
      </pc:sldChg>
      <pc:sldChg chg="modSp add mod ord">
        <pc:chgData name="Nikki Montgomery" userId="efa87260-9aa2-4734-9f99-13a9b7237563" providerId="ADAL" clId="{0109E507-8942-4210-B839-4399A4F38C84}" dt="2024-03-27T17:48:34.441" v="1734" actId="27636"/>
        <pc:sldMkLst>
          <pc:docMk/>
          <pc:sldMk cId="3621954504" sldId="638"/>
        </pc:sldMkLst>
        <pc:spChg chg="mod">
          <ac:chgData name="Nikki Montgomery" userId="efa87260-9aa2-4734-9f99-13a9b7237563" providerId="ADAL" clId="{0109E507-8942-4210-B839-4399A4F38C84}" dt="2024-03-27T17:47:40.988" v="1718" actId="20577"/>
          <ac:spMkLst>
            <pc:docMk/>
            <pc:sldMk cId="3621954504" sldId="638"/>
            <ac:spMk id="2" creationId="{50A50A12-3F63-FDDD-2D20-84045A19D4C2}"/>
          </ac:spMkLst>
        </pc:spChg>
        <pc:spChg chg="mod">
          <ac:chgData name="Nikki Montgomery" userId="efa87260-9aa2-4734-9f99-13a9b7237563" providerId="ADAL" clId="{0109E507-8942-4210-B839-4399A4F38C84}" dt="2024-03-27T17:47:49.263" v="1720" actId="27636"/>
          <ac:spMkLst>
            <pc:docMk/>
            <pc:sldMk cId="3621954504" sldId="638"/>
            <ac:spMk id="3" creationId="{510B8E5D-709A-6A67-691C-494AED73F3C4}"/>
          </ac:spMkLst>
        </pc:spChg>
        <pc:spChg chg="mod">
          <ac:chgData name="Nikki Montgomery" userId="efa87260-9aa2-4734-9f99-13a9b7237563" providerId="ADAL" clId="{0109E507-8942-4210-B839-4399A4F38C84}" dt="2024-03-27T17:48:34.441" v="1734" actId="27636"/>
          <ac:spMkLst>
            <pc:docMk/>
            <pc:sldMk cId="3621954504" sldId="638"/>
            <ac:spMk id="7" creationId="{A4C40F31-7312-0C02-5EAD-24B3C44E33C1}"/>
          </ac:spMkLst>
        </pc:spChg>
      </pc:sldChg>
      <pc:sldChg chg="modSp add mod">
        <pc:chgData name="Nikki Montgomery" userId="efa87260-9aa2-4734-9f99-13a9b7237563" providerId="ADAL" clId="{0109E507-8942-4210-B839-4399A4F38C84}" dt="2024-03-27T17:50:38.460" v="1743" actId="20577"/>
        <pc:sldMkLst>
          <pc:docMk/>
          <pc:sldMk cId="3109937765" sldId="639"/>
        </pc:sldMkLst>
        <pc:spChg chg="mod">
          <ac:chgData name="Nikki Montgomery" userId="efa87260-9aa2-4734-9f99-13a9b7237563" providerId="ADAL" clId="{0109E507-8942-4210-B839-4399A4F38C84}" dt="2024-03-27T17:50:38.460" v="1743" actId="20577"/>
          <ac:spMkLst>
            <pc:docMk/>
            <pc:sldMk cId="3109937765" sldId="639"/>
            <ac:spMk id="7" creationId="{A4C40F31-7312-0C02-5EAD-24B3C44E33C1}"/>
          </ac:spMkLst>
        </pc:spChg>
      </pc:sldChg>
      <pc:sldChg chg="modSp add mod">
        <pc:chgData name="Nikki Montgomery" userId="efa87260-9aa2-4734-9f99-13a9b7237563" providerId="ADAL" clId="{0109E507-8942-4210-B839-4399A4F38C84}" dt="2024-03-27T17:51:21.222" v="1753" actId="14"/>
        <pc:sldMkLst>
          <pc:docMk/>
          <pc:sldMk cId="3901963030" sldId="640"/>
        </pc:sldMkLst>
        <pc:spChg chg="mod">
          <ac:chgData name="Nikki Montgomery" userId="efa87260-9aa2-4734-9f99-13a9b7237563" providerId="ADAL" clId="{0109E507-8942-4210-B839-4399A4F38C84}" dt="2024-03-27T17:51:21.222" v="1753" actId="14"/>
          <ac:spMkLst>
            <pc:docMk/>
            <pc:sldMk cId="3901963030" sldId="640"/>
            <ac:spMk id="7" creationId="{A4C40F31-7312-0C02-5EAD-24B3C44E33C1}"/>
          </ac:spMkLst>
        </pc:spChg>
      </pc:sldChg>
      <pc:sldChg chg="modSp add mod">
        <pc:chgData name="Nikki Montgomery" userId="efa87260-9aa2-4734-9f99-13a9b7237563" providerId="ADAL" clId="{0109E507-8942-4210-B839-4399A4F38C84}" dt="2024-03-27T17:51:45.007" v="1759" actId="20577"/>
        <pc:sldMkLst>
          <pc:docMk/>
          <pc:sldMk cId="4052606197" sldId="641"/>
        </pc:sldMkLst>
        <pc:spChg chg="mod">
          <ac:chgData name="Nikki Montgomery" userId="efa87260-9aa2-4734-9f99-13a9b7237563" providerId="ADAL" clId="{0109E507-8942-4210-B839-4399A4F38C84}" dt="2024-03-27T17:51:45.007" v="1759" actId="20577"/>
          <ac:spMkLst>
            <pc:docMk/>
            <pc:sldMk cId="4052606197" sldId="641"/>
            <ac:spMk id="7" creationId="{A4C40F31-7312-0C02-5EAD-24B3C44E33C1}"/>
          </ac:spMkLst>
        </pc:spChg>
      </pc:sldChg>
      <pc:sldMasterChg chg="addSldLayout modSldLayout">
        <pc:chgData name="Nikki Montgomery" userId="efa87260-9aa2-4734-9f99-13a9b7237563" providerId="ADAL" clId="{0109E507-8942-4210-B839-4399A4F38C84}" dt="2024-03-27T16:18:23.914" v="425" actId="403"/>
        <pc:sldMasterMkLst>
          <pc:docMk/>
          <pc:sldMasterMk cId="1527451900" sldId="2147483704"/>
        </pc:sldMasterMkLst>
        <pc:sldLayoutChg chg="modSp">
          <pc:chgData name="Nikki Montgomery" userId="efa87260-9aa2-4734-9f99-13a9b7237563" providerId="ADAL" clId="{0109E507-8942-4210-B839-4399A4F38C84}" dt="2024-03-27T16:18:23.914" v="425" actId="403"/>
          <pc:sldLayoutMkLst>
            <pc:docMk/>
            <pc:sldMasterMk cId="1527451900" sldId="2147483704"/>
            <pc:sldLayoutMk cId="620627230" sldId="2147483709"/>
          </pc:sldLayoutMkLst>
          <pc:spChg chg="mod">
            <ac:chgData name="Nikki Montgomery" userId="efa87260-9aa2-4734-9f99-13a9b7237563" providerId="ADAL" clId="{0109E507-8942-4210-B839-4399A4F38C84}" dt="2024-03-27T16:18:23.914" v="425" actId="403"/>
            <ac:spMkLst>
              <pc:docMk/>
              <pc:sldMasterMk cId="1527451900" sldId="2147483704"/>
              <pc:sldLayoutMk cId="620627230" sldId="2147483709"/>
              <ac:spMk id="3" creationId="{F9529F7D-2054-87F1-F411-4E8679FEC133}"/>
            </ac:spMkLst>
          </pc:spChg>
          <pc:spChg chg="mod">
            <ac:chgData name="Nikki Montgomery" userId="efa87260-9aa2-4734-9f99-13a9b7237563" providerId="ADAL" clId="{0109E507-8942-4210-B839-4399A4F38C84}" dt="2024-03-27T16:18:23.914" v="425" actId="403"/>
            <ac:spMkLst>
              <pc:docMk/>
              <pc:sldMasterMk cId="1527451900" sldId="2147483704"/>
              <pc:sldLayoutMk cId="620627230" sldId="2147483709"/>
              <ac:spMk id="5" creationId="{5B20F206-5359-7180-B8BF-99A1E4803735}"/>
            </ac:spMkLst>
          </pc:spChg>
        </pc:sldLayoutChg>
        <pc:sldLayoutChg chg="modSp">
          <pc:chgData name="Nikki Montgomery" userId="efa87260-9aa2-4734-9f99-13a9b7237563" providerId="ADAL" clId="{0109E507-8942-4210-B839-4399A4F38C84}" dt="2024-03-27T16:17:15.033" v="410" actId="403"/>
          <pc:sldLayoutMkLst>
            <pc:docMk/>
            <pc:sldMasterMk cId="1527451900" sldId="2147483704"/>
            <pc:sldLayoutMk cId="60708716" sldId="2147483718"/>
          </pc:sldLayoutMkLst>
          <pc:spChg chg="mod">
            <ac:chgData name="Nikki Montgomery" userId="efa87260-9aa2-4734-9f99-13a9b7237563" providerId="ADAL" clId="{0109E507-8942-4210-B839-4399A4F38C84}" dt="2024-03-27T16:17:15.033" v="410" actId="403"/>
            <ac:spMkLst>
              <pc:docMk/>
              <pc:sldMasterMk cId="1527451900" sldId="2147483704"/>
              <pc:sldLayoutMk cId="60708716" sldId="2147483718"/>
              <ac:spMk id="3" creationId="{F9529F7D-2054-87F1-F411-4E8679FEC133}"/>
            </ac:spMkLst>
          </pc:spChg>
        </pc:sldLayoutChg>
        <pc:sldLayoutChg chg="delSp modSp add mod modTransition">
          <pc:chgData name="Nikki Montgomery" userId="efa87260-9aa2-4734-9f99-13a9b7237563" providerId="ADAL" clId="{0109E507-8942-4210-B839-4399A4F38C84}" dt="2024-03-27T16:18:18.874" v="424" actId="14100"/>
          <pc:sldLayoutMkLst>
            <pc:docMk/>
            <pc:sldMasterMk cId="1527451900" sldId="2147483704"/>
            <pc:sldLayoutMk cId="1657895713" sldId="2147483720"/>
          </pc:sldLayoutMkLst>
          <pc:spChg chg="mod">
            <ac:chgData name="Nikki Montgomery" userId="efa87260-9aa2-4734-9f99-13a9b7237563" providerId="ADAL" clId="{0109E507-8942-4210-B839-4399A4F38C84}" dt="2024-03-27T16:18:18.874" v="424" actId="14100"/>
            <ac:spMkLst>
              <pc:docMk/>
              <pc:sldMasterMk cId="1527451900" sldId="2147483704"/>
              <pc:sldLayoutMk cId="1657895713" sldId="2147483720"/>
              <ac:spMk id="3" creationId="{F9529F7D-2054-87F1-F411-4E8679FEC133}"/>
            </ac:spMkLst>
          </pc:spChg>
          <pc:spChg chg="del mod">
            <ac:chgData name="Nikki Montgomery" userId="efa87260-9aa2-4734-9f99-13a9b7237563" providerId="ADAL" clId="{0109E507-8942-4210-B839-4399A4F38C84}" dt="2024-03-27T16:18:12.959" v="423" actId="478"/>
            <ac:spMkLst>
              <pc:docMk/>
              <pc:sldMasterMk cId="1527451900" sldId="2147483704"/>
              <pc:sldLayoutMk cId="1657895713" sldId="2147483720"/>
              <ac:spMk id="5" creationId="{5B20F206-5359-7180-B8BF-99A1E4803735}"/>
            </ac:spMkLst>
          </pc:spChg>
        </pc:sldLayoutChg>
      </pc:sldMasterChg>
    </pc:docChg>
  </pc:docChgLst>
  <pc:docChgLst>
    <pc:chgData name="Nikki Montgomery" userId="efa87260-9aa2-4734-9f99-13a9b7237563" providerId="ADAL" clId="{0895C4DF-BDE0-444B-A66D-3F4C7D9B1757}"/>
    <pc:docChg chg="custSel modSld sldOrd">
      <pc:chgData name="Nikki Montgomery" userId="efa87260-9aa2-4734-9f99-13a9b7237563" providerId="ADAL" clId="{0895C4DF-BDE0-444B-A66D-3F4C7D9B1757}" dt="2024-06-06T17:57:20.471" v="68"/>
      <pc:docMkLst>
        <pc:docMk/>
      </pc:docMkLst>
      <pc:sldChg chg="modSp mod">
        <pc:chgData name="Nikki Montgomery" userId="efa87260-9aa2-4734-9f99-13a9b7237563" providerId="ADAL" clId="{0895C4DF-BDE0-444B-A66D-3F4C7D9B1757}" dt="2024-05-14T14:40:56.411" v="66" actId="20577"/>
        <pc:sldMkLst>
          <pc:docMk/>
          <pc:sldMk cId="97798157" sldId="555"/>
        </pc:sldMkLst>
        <pc:spChg chg="mod">
          <ac:chgData name="Nikki Montgomery" userId="efa87260-9aa2-4734-9f99-13a9b7237563" providerId="ADAL" clId="{0895C4DF-BDE0-444B-A66D-3F4C7D9B1757}" dt="2024-05-14T14:40:56.411" v="66" actId="20577"/>
          <ac:spMkLst>
            <pc:docMk/>
            <pc:sldMk cId="97798157" sldId="555"/>
            <ac:spMk id="2" creationId="{9F027D8B-D44C-3D84-B1AF-C7E312E69B7A}"/>
          </ac:spMkLst>
        </pc:spChg>
      </pc:sldChg>
      <pc:sldChg chg="addSp delSp modSp mod">
        <pc:chgData name="Nikki Montgomery" userId="efa87260-9aa2-4734-9f99-13a9b7237563" providerId="ADAL" clId="{0895C4DF-BDE0-444B-A66D-3F4C7D9B1757}" dt="2024-05-09T23:51:49.724" v="29" actId="1076"/>
        <pc:sldMkLst>
          <pc:docMk/>
          <pc:sldMk cId="393428151" sldId="558"/>
        </pc:sldMkLst>
        <pc:picChg chg="del">
          <ac:chgData name="Nikki Montgomery" userId="efa87260-9aa2-4734-9f99-13a9b7237563" providerId="ADAL" clId="{0895C4DF-BDE0-444B-A66D-3F4C7D9B1757}" dt="2024-05-09T23:51:24.193" v="23" actId="478"/>
          <ac:picMkLst>
            <pc:docMk/>
            <pc:sldMk cId="393428151" sldId="558"/>
            <ac:picMk id="3" creationId="{FAA0FD4E-E2C7-47D5-BF70-209AA016E3A4}"/>
          </ac:picMkLst>
        </pc:picChg>
        <pc:picChg chg="add mod modCrop">
          <ac:chgData name="Nikki Montgomery" userId="efa87260-9aa2-4734-9f99-13a9b7237563" providerId="ADAL" clId="{0895C4DF-BDE0-444B-A66D-3F4C7D9B1757}" dt="2024-05-09T23:51:49.724" v="29" actId="1076"/>
          <ac:picMkLst>
            <pc:docMk/>
            <pc:sldMk cId="393428151" sldId="558"/>
            <ac:picMk id="5" creationId="{8CA9133B-3F66-9021-A6B7-87ABD7D483B2}"/>
          </ac:picMkLst>
        </pc:picChg>
      </pc:sldChg>
      <pc:sldChg chg="addSp delSp modSp mod">
        <pc:chgData name="Nikki Montgomery" userId="efa87260-9aa2-4734-9f99-13a9b7237563" providerId="ADAL" clId="{0895C4DF-BDE0-444B-A66D-3F4C7D9B1757}" dt="2024-05-09T23:50:59.814" v="17" actId="1076"/>
        <pc:sldMkLst>
          <pc:docMk/>
          <pc:sldMk cId="3163963997" sldId="621"/>
        </pc:sldMkLst>
        <pc:spChg chg="add del mod">
          <ac:chgData name="Nikki Montgomery" userId="efa87260-9aa2-4734-9f99-13a9b7237563" providerId="ADAL" clId="{0895C4DF-BDE0-444B-A66D-3F4C7D9B1757}" dt="2024-05-09T23:50:16.747" v="8" actId="478"/>
          <ac:spMkLst>
            <pc:docMk/>
            <pc:sldMk cId="3163963997" sldId="621"/>
            <ac:spMk id="7" creationId="{4ED9E124-DAA4-C786-E09B-1A29F5D66C59}"/>
          </ac:spMkLst>
        </pc:spChg>
        <pc:picChg chg="add mod ord modCrop">
          <ac:chgData name="Nikki Montgomery" userId="efa87260-9aa2-4734-9f99-13a9b7237563" providerId="ADAL" clId="{0895C4DF-BDE0-444B-A66D-3F4C7D9B1757}" dt="2024-05-09T23:50:59.814" v="17" actId="1076"/>
          <ac:picMkLst>
            <pc:docMk/>
            <pc:sldMk cId="3163963997" sldId="621"/>
            <ac:picMk id="4" creationId="{1B09157E-4DEE-104A-D139-4FE3EDD8EDB8}"/>
          </ac:picMkLst>
        </pc:picChg>
        <pc:picChg chg="del">
          <ac:chgData name="Nikki Montgomery" userId="efa87260-9aa2-4734-9f99-13a9b7237563" providerId="ADAL" clId="{0895C4DF-BDE0-444B-A66D-3F4C7D9B1757}" dt="2024-05-09T23:50:13.228" v="7" actId="478"/>
          <ac:picMkLst>
            <pc:docMk/>
            <pc:sldMk cId="3163963997" sldId="621"/>
            <ac:picMk id="5" creationId="{533F2C9A-219F-A79D-EF75-E3F2D0DC0037}"/>
          </ac:picMkLst>
        </pc:picChg>
      </pc:sldChg>
      <pc:sldChg chg="addSp modSp">
        <pc:chgData name="Nikki Montgomery" userId="efa87260-9aa2-4734-9f99-13a9b7237563" providerId="ADAL" clId="{0895C4DF-BDE0-444B-A66D-3F4C7D9B1757}" dt="2024-05-09T23:54:52.051" v="60"/>
        <pc:sldMkLst>
          <pc:docMk/>
          <pc:sldMk cId="2298006096" sldId="624"/>
        </pc:sldMkLst>
        <pc:picChg chg="add mod">
          <ac:chgData name="Nikki Montgomery" userId="efa87260-9aa2-4734-9f99-13a9b7237563" providerId="ADAL" clId="{0895C4DF-BDE0-444B-A66D-3F4C7D9B1757}" dt="2024-05-09T23:54:52.051" v="60"/>
          <ac:picMkLst>
            <pc:docMk/>
            <pc:sldMk cId="2298006096" sldId="624"/>
            <ac:picMk id="3" creationId="{43B70BAA-F1AD-EB05-5E37-3B4E52B35E33}"/>
          </ac:picMkLst>
        </pc:picChg>
      </pc:sldChg>
      <pc:sldChg chg="addSp modSp mod">
        <pc:chgData name="Nikki Montgomery" userId="efa87260-9aa2-4734-9f99-13a9b7237563" providerId="ADAL" clId="{0895C4DF-BDE0-444B-A66D-3F4C7D9B1757}" dt="2024-05-09T23:54:42.368" v="57" actId="1076"/>
        <pc:sldMkLst>
          <pc:docMk/>
          <pc:sldMk cId="1327420828" sldId="625"/>
        </pc:sldMkLst>
        <pc:picChg chg="add mod modCrop">
          <ac:chgData name="Nikki Montgomery" userId="efa87260-9aa2-4734-9f99-13a9b7237563" providerId="ADAL" clId="{0895C4DF-BDE0-444B-A66D-3F4C7D9B1757}" dt="2024-05-09T23:54:42.368" v="57" actId="1076"/>
          <ac:picMkLst>
            <pc:docMk/>
            <pc:sldMk cId="1327420828" sldId="625"/>
            <ac:picMk id="5" creationId="{6A844F59-3C26-2D23-E259-82B3DEEAA190}"/>
          </ac:picMkLst>
        </pc:picChg>
      </pc:sldChg>
      <pc:sldChg chg="addSp modSp">
        <pc:chgData name="Nikki Montgomery" userId="efa87260-9aa2-4734-9f99-13a9b7237563" providerId="ADAL" clId="{0895C4DF-BDE0-444B-A66D-3F4C7D9B1757}" dt="2024-05-09T23:54:45.572" v="58"/>
        <pc:sldMkLst>
          <pc:docMk/>
          <pc:sldMk cId="1512450224" sldId="626"/>
        </pc:sldMkLst>
        <pc:picChg chg="add mod">
          <ac:chgData name="Nikki Montgomery" userId="efa87260-9aa2-4734-9f99-13a9b7237563" providerId="ADAL" clId="{0895C4DF-BDE0-444B-A66D-3F4C7D9B1757}" dt="2024-05-09T23:54:45.572" v="58"/>
          <ac:picMkLst>
            <pc:docMk/>
            <pc:sldMk cId="1512450224" sldId="626"/>
            <ac:picMk id="4" creationId="{9DD5BD7C-3AF7-3D1B-1074-7B2F3AA9A6FF}"/>
          </ac:picMkLst>
        </pc:picChg>
      </pc:sldChg>
      <pc:sldChg chg="addSp modSp">
        <pc:chgData name="Nikki Montgomery" userId="efa87260-9aa2-4734-9f99-13a9b7237563" providerId="ADAL" clId="{0895C4DF-BDE0-444B-A66D-3F4C7D9B1757}" dt="2024-05-09T23:54:47.115" v="59"/>
        <pc:sldMkLst>
          <pc:docMk/>
          <pc:sldMk cId="3908816544" sldId="627"/>
        </pc:sldMkLst>
        <pc:picChg chg="add mod">
          <ac:chgData name="Nikki Montgomery" userId="efa87260-9aa2-4734-9f99-13a9b7237563" providerId="ADAL" clId="{0895C4DF-BDE0-444B-A66D-3F4C7D9B1757}" dt="2024-05-09T23:54:47.115" v="59"/>
          <ac:picMkLst>
            <pc:docMk/>
            <pc:sldMk cId="3908816544" sldId="627"/>
            <ac:picMk id="4" creationId="{40A008FD-BB87-31CC-81A0-CF4A32B81547}"/>
          </ac:picMkLst>
        </pc:picChg>
      </pc:sldChg>
      <pc:sldChg chg="addSp modSp mod">
        <pc:chgData name="Nikki Montgomery" userId="efa87260-9aa2-4734-9f99-13a9b7237563" providerId="ADAL" clId="{0895C4DF-BDE0-444B-A66D-3F4C7D9B1757}" dt="2024-05-09T23:54:09.557" v="51" actId="1076"/>
        <pc:sldMkLst>
          <pc:docMk/>
          <pc:sldMk cId="453621623" sldId="628"/>
        </pc:sldMkLst>
        <pc:picChg chg="add mod modCrop">
          <ac:chgData name="Nikki Montgomery" userId="efa87260-9aa2-4734-9f99-13a9b7237563" providerId="ADAL" clId="{0895C4DF-BDE0-444B-A66D-3F4C7D9B1757}" dt="2024-05-09T23:54:09.557" v="51" actId="1076"/>
          <ac:picMkLst>
            <pc:docMk/>
            <pc:sldMk cId="453621623" sldId="628"/>
            <ac:picMk id="3" creationId="{310D0C48-7D16-99B0-7740-FB5B19CFED3A}"/>
          </ac:picMkLst>
        </pc:picChg>
      </pc:sldChg>
      <pc:sldChg chg="addSp modSp">
        <pc:chgData name="Nikki Montgomery" userId="efa87260-9aa2-4734-9f99-13a9b7237563" providerId="ADAL" clId="{0895C4DF-BDE0-444B-A66D-3F4C7D9B1757}" dt="2024-05-09T23:54:13.989" v="52"/>
        <pc:sldMkLst>
          <pc:docMk/>
          <pc:sldMk cId="3420582138" sldId="629"/>
        </pc:sldMkLst>
        <pc:picChg chg="add mod">
          <ac:chgData name="Nikki Montgomery" userId="efa87260-9aa2-4734-9f99-13a9b7237563" providerId="ADAL" clId="{0895C4DF-BDE0-444B-A66D-3F4C7D9B1757}" dt="2024-05-09T23:54:13.989" v="52"/>
          <ac:picMkLst>
            <pc:docMk/>
            <pc:sldMk cId="3420582138" sldId="629"/>
            <ac:picMk id="4" creationId="{01E1EB08-59C0-6D6E-40B8-3D6E7DCDAADD}"/>
          </ac:picMkLst>
        </pc:picChg>
      </pc:sldChg>
      <pc:sldChg chg="addSp modSp">
        <pc:chgData name="Nikki Montgomery" userId="efa87260-9aa2-4734-9f99-13a9b7237563" providerId="ADAL" clId="{0895C4DF-BDE0-444B-A66D-3F4C7D9B1757}" dt="2024-05-09T23:54:15.421" v="53"/>
        <pc:sldMkLst>
          <pc:docMk/>
          <pc:sldMk cId="1524131163" sldId="630"/>
        </pc:sldMkLst>
        <pc:picChg chg="add mod">
          <ac:chgData name="Nikki Montgomery" userId="efa87260-9aa2-4734-9f99-13a9b7237563" providerId="ADAL" clId="{0895C4DF-BDE0-444B-A66D-3F4C7D9B1757}" dt="2024-05-09T23:54:15.421" v="53"/>
          <ac:picMkLst>
            <pc:docMk/>
            <pc:sldMk cId="1524131163" sldId="630"/>
            <ac:picMk id="4" creationId="{802C33B8-E8FD-22D7-EBAE-79E222AC4699}"/>
          </ac:picMkLst>
        </pc:picChg>
      </pc:sldChg>
      <pc:sldChg chg="addSp modSp">
        <pc:chgData name="Nikki Montgomery" userId="efa87260-9aa2-4734-9f99-13a9b7237563" providerId="ADAL" clId="{0895C4DF-BDE0-444B-A66D-3F4C7D9B1757}" dt="2024-05-09T23:54:16.779" v="54"/>
        <pc:sldMkLst>
          <pc:docMk/>
          <pc:sldMk cId="2322347056" sldId="631"/>
        </pc:sldMkLst>
        <pc:picChg chg="add mod">
          <ac:chgData name="Nikki Montgomery" userId="efa87260-9aa2-4734-9f99-13a9b7237563" providerId="ADAL" clId="{0895C4DF-BDE0-444B-A66D-3F4C7D9B1757}" dt="2024-05-09T23:54:16.779" v="54"/>
          <ac:picMkLst>
            <pc:docMk/>
            <pc:sldMk cId="2322347056" sldId="631"/>
            <ac:picMk id="5" creationId="{47BB7165-6D28-E2DD-6621-CFEE8AA390A3}"/>
          </ac:picMkLst>
        </pc:picChg>
      </pc:sldChg>
      <pc:sldChg chg="addSp modSp mod">
        <pc:chgData name="Nikki Montgomery" userId="efa87260-9aa2-4734-9f99-13a9b7237563" providerId="ADAL" clId="{0895C4DF-BDE0-444B-A66D-3F4C7D9B1757}" dt="2024-05-09T23:53:23.977" v="45" actId="1076"/>
        <pc:sldMkLst>
          <pc:docMk/>
          <pc:sldMk cId="2336968967" sldId="632"/>
        </pc:sldMkLst>
        <pc:picChg chg="add mod modCrop">
          <ac:chgData name="Nikki Montgomery" userId="efa87260-9aa2-4734-9f99-13a9b7237563" providerId="ADAL" clId="{0895C4DF-BDE0-444B-A66D-3F4C7D9B1757}" dt="2024-05-09T23:53:23.977" v="45" actId="1076"/>
          <ac:picMkLst>
            <pc:docMk/>
            <pc:sldMk cId="2336968967" sldId="632"/>
            <ac:picMk id="3" creationId="{DD2D2721-8DE6-B7C9-F02B-FB4C1214F392}"/>
          </ac:picMkLst>
        </pc:picChg>
      </pc:sldChg>
      <pc:sldChg chg="addSp modSp">
        <pc:chgData name="Nikki Montgomery" userId="efa87260-9aa2-4734-9f99-13a9b7237563" providerId="ADAL" clId="{0895C4DF-BDE0-444B-A66D-3F4C7D9B1757}" dt="2024-05-09T23:53:31.627" v="47"/>
        <pc:sldMkLst>
          <pc:docMk/>
          <pc:sldMk cId="1212131924" sldId="633"/>
        </pc:sldMkLst>
        <pc:picChg chg="add mod">
          <ac:chgData name="Nikki Montgomery" userId="efa87260-9aa2-4734-9f99-13a9b7237563" providerId="ADAL" clId="{0895C4DF-BDE0-444B-A66D-3F4C7D9B1757}" dt="2024-05-09T23:53:31.627" v="47"/>
          <ac:picMkLst>
            <pc:docMk/>
            <pc:sldMk cId="1212131924" sldId="633"/>
            <ac:picMk id="4" creationId="{E9D939A8-B89F-D3AC-6169-272D0E4108AA}"/>
          </ac:picMkLst>
        </pc:picChg>
      </pc:sldChg>
      <pc:sldChg chg="ord">
        <pc:chgData name="Nikki Montgomery" userId="efa87260-9aa2-4734-9f99-13a9b7237563" providerId="ADAL" clId="{0895C4DF-BDE0-444B-A66D-3F4C7D9B1757}" dt="2024-06-06T17:57:20.471" v="68"/>
        <pc:sldMkLst>
          <pc:docMk/>
          <pc:sldMk cId="270994801" sldId="634"/>
        </pc:sldMkLst>
      </pc:sldChg>
      <pc:sldChg chg="addSp modSp mod">
        <pc:chgData name="Nikki Montgomery" userId="efa87260-9aa2-4734-9f99-13a9b7237563" providerId="ADAL" clId="{0895C4DF-BDE0-444B-A66D-3F4C7D9B1757}" dt="2024-05-09T23:52:48.096" v="38" actId="1076"/>
        <pc:sldMkLst>
          <pc:docMk/>
          <pc:sldMk cId="3357905866" sldId="635"/>
        </pc:sldMkLst>
        <pc:picChg chg="add mod modCrop">
          <ac:chgData name="Nikki Montgomery" userId="efa87260-9aa2-4734-9f99-13a9b7237563" providerId="ADAL" clId="{0895C4DF-BDE0-444B-A66D-3F4C7D9B1757}" dt="2024-05-09T23:52:48.096" v="38" actId="1076"/>
          <ac:picMkLst>
            <pc:docMk/>
            <pc:sldMk cId="3357905866" sldId="635"/>
            <ac:picMk id="3" creationId="{0992D0CD-508B-469A-D496-6866B949D8A4}"/>
          </ac:picMkLst>
        </pc:picChg>
      </pc:sldChg>
      <pc:sldChg chg="addSp modSp">
        <pc:chgData name="Nikki Montgomery" userId="efa87260-9aa2-4734-9f99-13a9b7237563" providerId="ADAL" clId="{0895C4DF-BDE0-444B-A66D-3F4C7D9B1757}" dt="2024-05-09T23:53:34.473" v="48"/>
        <pc:sldMkLst>
          <pc:docMk/>
          <pc:sldMk cId="3367669903" sldId="636"/>
        </pc:sldMkLst>
        <pc:picChg chg="add mod">
          <ac:chgData name="Nikki Montgomery" userId="efa87260-9aa2-4734-9f99-13a9b7237563" providerId="ADAL" clId="{0895C4DF-BDE0-444B-A66D-3F4C7D9B1757}" dt="2024-05-09T23:53:34.473" v="48"/>
          <ac:picMkLst>
            <pc:docMk/>
            <pc:sldMk cId="3367669903" sldId="636"/>
            <ac:picMk id="4" creationId="{F3F6D9BA-B1E8-9D84-F083-A08612478BB8}"/>
          </ac:picMkLst>
        </pc:picChg>
      </pc:sldChg>
      <pc:sldChg chg="addSp modSp">
        <pc:chgData name="Nikki Montgomery" userId="efa87260-9aa2-4734-9f99-13a9b7237563" providerId="ADAL" clId="{0895C4DF-BDE0-444B-A66D-3F4C7D9B1757}" dt="2024-05-09T23:53:28.154" v="46"/>
        <pc:sldMkLst>
          <pc:docMk/>
          <pc:sldMk cId="2413678091" sldId="637"/>
        </pc:sldMkLst>
        <pc:picChg chg="add mod">
          <ac:chgData name="Nikki Montgomery" userId="efa87260-9aa2-4734-9f99-13a9b7237563" providerId="ADAL" clId="{0895C4DF-BDE0-444B-A66D-3F4C7D9B1757}" dt="2024-05-09T23:53:28.154" v="46"/>
          <ac:picMkLst>
            <pc:docMk/>
            <pc:sldMk cId="2413678091" sldId="637"/>
            <ac:picMk id="4" creationId="{BD2AE85D-64AA-CA28-4A56-77581F89E1F0}"/>
          </ac:picMkLst>
        </pc:picChg>
      </pc:sldChg>
      <pc:sldChg chg="addSp modSp">
        <pc:chgData name="Nikki Montgomery" userId="efa87260-9aa2-4734-9f99-13a9b7237563" providerId="ADAL" clId="{0895C4DF-BDE0-444B-A66D-3F4C7D9B1757}" dt="2024-05-09T23:52:52.459" v="39"/>
        <pc:sldMkLst>
          <pc:docMk/>
          <pc:sldMk cId="3621954504" sldId="638"/>
        </pc:sldMkLst>
        <pc:picChg chg="add mod">
          <ac:chgData name="Nikki Montgomery" userId="efa87260-9aa2-4734-9f99-13a9b7237563" providerId="ADAL" clId="{0895C4DF-BDE0-444B-A66D-3F4C7D9B1757}" dt="2024-05-09T23:52:52.459" v="39"/>
          <ac:picMkLst>
            <pc:docMk/>
            <pc:sldMk cId="3621954504" sldId="638"/>
            <ac:picMk id="4" creationId="{53B77F37-2763-395F-7427-875F7F3C09CD}"/>
          </ac:picMkLst>
        </pc:picChg>
      </pc:sldChg>
      <pc:sldChg chg="addSp modSp">
        <pc:chgData name="Nikki Montgomery" userId="efa87260-9aa2-4734-9f99-13a9b7237563" providerId="ADAL" clId="{0895C4DF-BDE0-444B-A66D-3F4C7D9B1757}" dt="2024-05-09T23:52:53.977" v="40"/>
        <pc:sldMkLst>
          <pc:docMk/>
          <pc:sldMk cId="3109937765" sldId="639"/>
        </pc:sldMkLst>
        <pc:picChg chg="add mod">
          <ac:chgData name="Nikki Montgomery" userId="efa87260-9aa2-4734-9f99-13a9b7237563" providerId="ADAL" clId="{0895C4DF-BDE0-444B-A66D-3F4C7D9B1757}" dt="2024-05-09T23:52:53.977" v="40"/>
          <ac:picMkLst>
            <pc:docMk/>
            <pc:sldMk cId="3109937765" sldId="639"/>
            <ac:picMk id="4" creationId="{F5B14B6F-079C-425D-E83D-A387724C4E5C}"/>
          </ac:picMkLst>
        </pc:picChg>
      </pc:sldChg>
      <pc:sldChg chg="addSp modSp">
        <pc:chgData name="Nikki Montgomery" userId="efa87260-9aa2-4734-9f99-13a9b7237563" providerId="ADAL" clId="{0895C4DF-BDE0-444B-A66D-3F4C7D9B1757}" dt="2024-05-09T23:52:55.296" v="41"/>
        <pc:sldMkLst>
          <pc:docMk/>
          <pc:sldMk cId="3901963030" sldId="640"/>
        </pc:sldMkLst>
        <pc:picChg chg="add mod">
          <ac:chgData name="Nikki Montgomery" userId="efa87260-9aa2-4734-9f99-13a9b7237563" providerId="ADAL" clId="{0895C4DF-BDE0-444B-A66D-3F4C7D9B1757}" dt="2024-05-09T23:52:55.296" v="41"/>
          <ac:picMkLst>
            <pc:docMk/>
            <pc:sldMk cId="3901963030" sldId="640"/>
            <ac:picMk id="4" creationId="{29617646-E1C5-A5F5-9E50-959F9A8C606E}"/>
          </ac:picMkLst>
        </pc:picChg>
      </pc:sldChg>
      <pc:sldChg chg="addSp modSp">
        <pc:chgData name="Nikki Montgomery" userId="efa87260-9aa2-4734-9f99-13a9b7237563" providerId="ADAL" clId="{0895C4DF-BDE0-444B-A66D-3F4C7D9B1757}" dt="2024-05-09T23:52:56.595" v="42"/>
        <pc:sldMkLst>
          <pc:docMk/>
          <pc:sldMk cId="4052606197" sldId="641"/>
        </pc:sldMkLst>
        <pc:picChg chg="add mod">
          <ac:chgData name="Nikki Montgomery" userId="efa87260-9aa2-4734-9f99-13a9b7237563" providerId="ADAL" clId="{0895C4DF-BDE0-444B-A66D-3F4C7D9B1757}" dt="2024-05-09T23:52:56.595" v="42"/>
          <ac:picMkLst>
            <pc:docMk/>
            <pc:sldMk cId="4052606197" sldId="641"/>
            <ac:picMk id="4" creationId="{11792809-80FA-9483-0A28-34AA36D10C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D9833-E386-4049-AE74-24CB68B63CEC}" type="datetimeFigureOut">
              <a:rPr lang="en-US" smtClean="0"/>
              <a:t>6/6/2024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5B2E9-7239-459F-BE52-A779F0E42F18}" type="slidenum">
              <a:rPr lang="en-US" smtClean="0"/>
              <a:t>‹#›</a:t>
            </a:fld>
            <a:endParaRPr lang="en-US"/>
          </a:p>
        </p:txBody>
      </p:sp>
    </p:spTree>
    <p:extLst>
      <p:ext uri="{BB962C8B-B14F-4D97-AF65-F5344CB8AC3E}">
        <p14:creationId xmlns:p14="http://schemas.microsoft.com/office/powerpoint/2010/main" val="219897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5B2E9-7239-459F-BE52-A779F0E42F18}" type="slidenum">
              <a:rPr lang="en-US" smtClean="0"/>
              <a:t>7</a:t>
            </a:fld>
            <a:endParaRPr lang="en-US"/>
          </a:p>
        </p:txBody>
      </p:sp>
    </p:spTree>
    <p:extLst>
      <p:ext uri="{BB962C8B-B14F-4D97-AF65-F5344CB8AC3E}">
        <p14:creationId xmlns:p14="http://schemas.microsoft.com/office/powerpoint/2010/main" val="4115233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19</a:t>
            </a:fld>
            <a:endParaRPr lang="en-US"/>
          </a:p>
        </p:txBody>
      </p:sp>
    </p:spTree>
    <p:extLst>
      <p:ext uri="{BB962C8B-B14F-4D97-AF65-F5344CB8AC3E}">
        <p14:creationId xmlns:p14="http://schemas.microsoft.com/office/powerpoint/2010/main" val="4045652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20</a:t>
            </a:fld>
            <a:endParaRPr lang="en-US"/>
          </a:p>
        </p:txBody>
      </p:sp>
    </p:spTree>
    <p:extLst>
      <p:ext uri="{BB962C8B-B14F-4D97-AF65-F5344CB8AC3E}">
        <p14:creationId xmlns:p14="http://schemas.microsoft.com/office/powerpoint/2010/main" val="3425464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22</a:t>
            </a:fld>
            <a:endParaRPr lang="en-US"/>
          </a:p>
        </p:txBody>
      </p:sp>
    </p:spTree>
    <p:extLst>
      <p:ext uri="{BB962C8B-B14F-4D97-AF65-F5344CB8AC3E}">
        <p14:creationId xmlns:p14="http://schemas.microsoft.com/office/powerpoint/2010/main" val="3605152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23</a:t>
            </a:fld>
            <a:endParaRPr lang="en-US"/>
          </a:p>
        </p:txBody>
      </p:sp>
    </p:spTree>
    <p:extLst>
      <p:ext uri="{BB962C8B-B14F-4D97-AF65-F5344CB8AC3E}">
        <p14:creationId xmlns:p14="http://schemas.microsoft.com/office/powerpoint/2010/main" val="617880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24</a:t>
            </a:fld>
            <a:endParaRPr lang="en-US"/>
          </a:p>
        </p:txBody>
      </p:sp>
    </p:spTree>
    <p:extLst>
      <p:ext uri="{BB962C8B-B14F-4D97-AF65-F5344CB8AC3E}">
        <p14:creationId xmlns:p14="http://schemas.microsoft.com/office/powerpoint/2010/main" val="3482115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25</a:t>
            </a:fld>
            <a:endParaRPr lang="en-US"/>
          </a:p>
        </p:txBody>
      </p:sp>
    </p:spTree>
    <p:extLst>
      <p:ext uri="{BB962C8B-B14F-4D97-AF65-F5344CB8AC3E}">
        <p14:creationId xmlns:p14="http://schemas.microsoft.com/office/powerpoint/2010/main" val="3606663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https://jamboard.google.com/d/1xVOyw85S6ymwimV3CC8Z9KeFlIeqn2SkN5A8zrSpicU/viewer?f=0</a:t>
            </a:r>
          </a:p>
          <a:p>
            <a:endParaRPr lang="en-US" dirty="0"/>
          </a:p>
        </p:txBody>
      </p:sp>
      <p:sp>
        <p:nvSpPr>
          <p:cNvPr id="4" name="Slide Number Placeholder 3"/>
          <p:cNvSpPr>
            <a:spLocks noGrp="1"/>
          </p:cNvSpPr>
          <p:nvPr>
            <p:ph type="sldNum" sz="quarter" idx="10"/>
          </p:nvPr>
        </p:nvSpPr>
        <p:spPr/>
        <p:txBody>
          <a:bodyPr/>
          <a:lstStyle/>
          <a:p>
            <a:fld id="{0D15B2E9-7239-459F-BE52-A779F0E42F18}" type="slidenum">
              <a:rPr lang="en-US" smtClean="0"/>
              <a:t>8</a:t>
            </a:fld>
            <a:endParaRPr lang="en-US"/>
          </a:p>
        </p:txBody>
      </p:sp>
    </p:spTree>
    <p:extLst>
      <p:ext uri="{BB962C8B-B14F-4D97-AF65-F5344CB8AC3E}">
        <p14:creationId xmlns:p14="http://schemas.microsoft.com/office/powerpoint/2010/main" val="1228805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10</a:t>
            </a:fld>
            <a:endParaRPr lang="en-US"/>
          </a:p>
        </p:txBody>
      </p:sp>
    </p:spTree>
    <p:extLst>
      <p:ext uri="{BB962C8B-B14F-4D97-AF65-F5344CB8AC3E}">
        <p14:creationId xmlns:p14="http://schemas.microsoft.com/office/powerpoint/2010/main" val="3821291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11</a:t>
            </a:fld>
            <a:endParaRPr lang="en-US"/>
          </a:p>
        </p:txBody>
      </p:sp>
    </p:spTree>
    <p:extLst>
      <p:ext uri="{BB962C8B-B14F-4D97-AF65-F5344CB8AC3E}">
        <p14:creationId xmlns:p14="http://schemas.microsoft.com/office/powerpoint/2010/main" val="1608689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12</a:t>
            </a:fld>
            <a:endParaRPr lang="en-US"/>
          </a:p>
        </p:txBody>
      </p:sp>
    </p:spTree>
    <p:extLst>
      <p:ext uri="{BB962C8B-B14F-4D97-AF65-F5344CB8AC3E}">
        <p14:creationId xmlns:p14="http://schemas.microsoft.com/office/powerpoint/2010/main" val="1929180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14</a:t>
            </a:fld>
            <a:endParaRPr lang="en-US"/>
          </a:p>
        </p:txBody>
      </p:sp>
    </p:spTree>
    <p:extLst>
      <p:ext uri="{BB962C8B-B14F-4D97-AF65-F5344CB8AC3E}">
        <p14:creationId xmlns:p14="http://schemas.microsoft.com/office/powerpoint/2010/main" val="2673152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15</a:t>
            </a:fld>
            <a:endParaRPr lang="en-US"/>
          </a:p>
        </p:txBody>
      </p:sp>
    </p:spTree>
    <p:extLst>
      <p:ext uri="{BB962C8B-B14F-4D97-AF65-F5344CB8AC3E}">
        <p14:creationId xmlns:p14="http://schemas.microsoft.com/office/powerpoint/2010/main" val="1332804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16</a:t>
            </a:fld>
            <a:endParaRPr lang="en-US"/>
          </a:p>
        </p:txBody>
      </p:sp>
    </p:spTree>
    <p:extLst>
      <p:ext uri="{BB962C8B-B14F-4D97-AF65-F5344CB8AC3E}">
        <p14:creationId xmlns:p14="http://schemas.microsoft.com/office/powerpoint/2010/main" val="391838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18</a:t>
            </a:fld>
            <a:endParaRPr lang="en-US"/>
          </a:p>
        </p:txBody>
      </p:sp>
    </p:spTree>
    <p:extLst>
      <p:ext uri="{BB962C8B-B14F-4D97-AF65-F5344CB8AC3E}">
        <p14:creationId xmlns:p14="http://schemas.microsoft.com/office/powerpoint/2010/main" val="2802487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Flowchart: Delay 11">
            <a:extLst>
              <a:ext uri="{FF2B5EF4-FFF2-40B4-BE49-F238E27FC236}">
                <a16:creationId xmlns:a16="http://schemas.microsoft.com/office/drawing/2014/main" id="{9080A973-E2CC-C5CF-9B62-2332A70AC016}"/>
              </a:ext>
            </a:extLst>
          </p:cNvPr>
          <p:cNvSpPr/>
          <p:nvPr userDrawn="1"/>
        </p:nvSpPr>
        <p:spPr>
          <a:xfrm rot="16200000">
            <a:off x="3430858" y="-2352910"/>
            <a:ext cx="5330284" cy="13091535"/>
          </a:xfrm>
          <a:prstGeom prst="flowChartDelay">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9F8F3A-ABB4-5E94-1BD4-3C1005A53BE6}"/>
              </a:ext>
            </a:extLst>
          </p:cNvPr>
          <p:cNvSpPr>
            <a:spLocks noGrp="1"/>
          </p:cNvSpPr>
          <p:nvPr>
            <p:ph type="ctrTitle"/>
          </p:nvPr>
        </p:nvSpPr>
        <p:spPr>
          <a:xfrm>
            <a:off x="1524000" y="2459294"/>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BE895F7E-C605-8321-F9D0-CAF2D3FECF50}"/>
              </a:ext>
            </a:extLst>
          </p:cNvPr>
          <p:cNvSpPr>
            <a:spLocks noGrp="1"/>
          </p:cNvSpPr>
          <p:nvPr>
            <p:ph type="subTitle" idx="1"/>
          </p:nvPr>
        </p:nvSpPr>
        <p:spPr>
          <a:xfrm>
            <a:off x="1524000" y="4928838"/>
            <a:ext cx="9144000" cy="125330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1495CDA-A702-D4B9-9084-F0FD651B6C0A}"/>
              </a:ext>
            </a:extLst>
          </p:cNvPr>
          <p:cNvSpPr>
            <a:spLocks noGrp="1"/>
          </p:cNvSpPr>
          <p:nvPr>
            <p:ph type="dt" sz="half" idx="10"/>
          </p:nvPr>
        </p:nvSpPr>
        <p:spPr/>
        <p:txBody>
          <a:bodyPr/>
          <a:lstStyle/>
          <a:p>
            <a:fld id="{105567A1-CDBA-45BA-A551-EB1A9BD28157}" type="datetimeFigureOut">
              <a:rPr lang="en-US" smtClean="0"/>
              <a:t>6/6/2024</a:t>
            </a:fld>
            <a:endParaRPr lang="en-US"/>
          </a:p>
        </p:txBody>
      </p:sp>
      <p:sp>
        <p:nvSpPr>
          <p:cNvPr id="5" name="Footer Placeholder 4">
            <a:extLst>
              <a:ext uri="{FF2B5EF4-FFF2-40B4-BE49-F238E27FC236}">
                <a16:creationId xmlns:a16="http://schemas.microsoft.com/office/drawing/2014/main" id="{62307225-8A72-F2F9-0C2C-7BAB2A5B0219}"/>
              </a:ext>
            </a:extLst>
          </p:cNvPr>
          <p:cNvSpPr>
            <a:spLocks noGrp="1"/>
          </p:cNvSpPr>
          <p:nvPr>
            <p:ph type="ftr" sz="quarter" idx="11"/>
          </p:nvPr>
        </p:nvSpPr>
        <p:spPr/>
        <p:txBody>
          <a:bodyPr/>
          <a:lstStyle>
            <a:lvl1pPr>
              <a:defRPr>
                <a:solidFill>
                  <a:srgbClr val="073475"/>
                </a:solidFill>
              </a:defRPr>
            </a:lvl1pPr>
          </a:lstStyle>
          <a:p>
            <a:r>
              <a:rPr lang="en-US" dirty="0"/>
              <a:t>familyvoices.org/FESAT</a:t>
            </a:r>
          </a:p>
        </p:txBody>
      </p:sp>
      <p:sp>
        <p:nvSpPr>
          <p:cNvPr id="6" name="Slide Number Placeholder 5">
            <a:extLst>
              <a:ext uri="{FF2B5EF4-FFF2-40B4-BE49-F238E27FC236}">
                <a16:creationId xmlns:a16="http://schemas.microsoft.com/office/drawing/2014/main" id="{C5CF86D5-0B9C-5D73-ED2E-11E56D2B8891}"/>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8" name="Picture 7" descr="A diagram of a diagram&#10;&#10;Description automatically generated">
            <a:extLst>
              <a:ext uri="{FF2B5EF4-FFF2-40B4-BE49-F238E27FC236}">
                <a16:creationId xmlns:a16="http://schemas.microsoft.com/office/drawing/2014/main" id="{312E2FAC-829F-6F85-C209-2EBF14EB9C37}"/>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790" b="87132"/>
          <a:stretch/>
        </p:blipFill>
        <p:spPr>
          <a:xfrm>
            <a:off x="62307" y="108399"/>
            <a:ext cx="12067386" cy="1573619"/>
          </a:xfrm>
          <a:prstGeom prst="rect">
            <a:avLst/>
          </a:prstGeom>
        </p:spPr>
      </p:pic>
    </p:spTree>
    <p:extLst>
      <p:ext uri="{BB962C8B-B14F-4D97-AF65-F5344CB8AC3E}">
        <p14:creationId xmlns:p14="http://schemas.microsoft.com/office/powerpoint/2010/main" val="3968119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742C-2E24-F22D-3B31-E40BA2A0CE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8FDC37-035B-B6E5-ADEE-88C42FA8224B}"/>
              </a:ext>
            </a:extLst>
          </p:cNvPr>
          <p:cNvSpPr>
            <a:spLocks noGrp="1"/>
          </p:cNvSpPr>
          <p:nvPr>
            <p:ph type="dt" sz="half" idx="10"/>
          </p:nvPr>
        </p:nvSpPr>
        <p:spPr/>
        <p:txBody>
          <a:bodyPr/>
          <a:lstStyle/>
          <a:p>
            <a:fld id="{105567A1-CDBA-45BA-A551-EB1A9BD28157}" type="datetimeFigureOut">
              <a:rPr lang="en-US" smtClean="0"/>
              <a:t>6/6/2024</a:t>
            </a:fld>
            <a:endParaRPr lang="en-US"/>
          </a:p>
        </p:txBody>
      </p:sp>
      <p:sp>
        <p:nvSpPr>
          <p:cNvPr id="4" name="Footer Placeholder 3">
            <a:extLst>
              <a:ext uri="{FF2B5EF4-FFF2-40B4-BE49-F238E27FC236}">
                <a16:creationId xmlns:a16="http://schemas.microsoft.com/office/drawing/2014/main" id="{3C10B07E-AC30-CDED-6276-9CBFF2279A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DC9FED-37CE-2258-12DB-011F37052B3E}"/>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10" name="Picture 9" descr="Icon&#10;&#10;Description automatically generated">
            <a:extLst>
              <a:ext uri="{FF2B5EF4-FFF2-40B4-BE49-F238E27FC236}">
                <a16:creationId xmlns:a16="http://schemas.microsoft.com/office/drawing/2014/main" id="{D212CC28-D722-B4B0-8C85-C60E2A8D88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sp>
        <p:nvSpPr>
          <p:cNvPr id="8" name="Rectangle 7">
            <a:extLst>
              <a:ext uri="{FF2B5EF4-FFF2-40B4-BE49-F238E27FC236}">
                <a16:creationId xmlns:a16="http://schemas.microsoft.com/office/drawing/2014/main" id="{1BC82E34-049C-83BA-54E2-D6B1FA0FEF1D}"/>
              </a:ext>
            </a:extLst>
          </p:cNvPr>
          <p:cNvSpPr/>
          <p:nvPr userDrawn="1"/>
        </p:nvSpPr>
        <p:spPr>
          <a:xfrm rot="5400000">
            <a:off x="5547351" y="4416328"/>
            <a:ext cx="858057" cy="552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F610C396-55A6-9E36-F0A3-80AAB119AD64}"/>
              </a:ext>
            </a:extLst>
          </p:cNvPr>
          <p:cNvSpPr/>
          <p:nvPr userDrawn="1"/>
        </p:nvSpPr>
        <p:spPr>
          <a:xfrm rot="5400000">
            <a:off x="1622466" y="3166175"/>
            <a:ext cx="858057" cy="552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53330778-4A39-D88B-AD8D-09CFE7E8AFC6}"/>
              </a:ext>
            </a:extLst>
          </p:cNvPr>
          <p:cNvSpPr/>
          <p:nvPr userDrawn="1"/>
        </p:nvSpPr>
        <p:spPr>
          <a:xfrm rot="5400000">
            <a:off x="9589540" y="3249272"/>
            <a:ext cx="858057" cy="55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CBDE8766-D85A-FEB8-5522-86EE347E4154}"/>
              </a:ext>
            </a:extLst>
          </p:cNvPr>
          <p:cNvSpPr/>
          <p:nvPr userDrawn="1"/>
        </p:nvSpPr>
        <p:spPr>
          <a:xfrm>
            <a:off x="707324" y="3639906"/>
            <a:ext cx="2663239" cy="392844"/>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What should we do?</a:t>
            </a:r>
          </a:p>
        </p:txBody>
      </p:sp>
      <p:sp>
        <p:nvSpPr>
          <p:cNvPr id="13" name="Rectangle 12">
            <a:extLst>
              <a:ext uri="{FF2B5EF4-FFF2-40B4-BE49-F238E27FC236}">
                <a16:creationId xmlns:a16="http://schemas.microsoft.com/office/drawing/2014/main" id="{EF6C8D9B-B165-D8CC-B127-CD3B4CCC5C22}"/>
              </a:ext>
            </a:extLst>
          </p:cNvPr>
          <p:cNvSpPr/>
          <p:nvPr userDrawn="1"/>
        </p:nvSpPr>
        <p:spPr>
          <a:xfrm>
            <a:off x="8790663" y="3637709"/>
            <a:ext cx="2715538" cy="5334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How can we do better? </a:t>
            </a:r>
          </a:p>
        </p:txBody>
      </p:sp>
      <p:sp>
        <p:nvSpPr>
          <p:cNvPr id="14" name="Rectangle 13">
            <a:extLst>
              <a:ext uri="{FF2B5EF4-FFF2-40B4-BE49-F238E27FC236}">
                <a16:creationId xmlns:a16="http://schemas.microsoft.com/office/drawing/2014/main" id="{D000D9AC-375B-7080-D7A9-8C226D4C7C94}"/>
              </a:ext>
            </a:extLst>
          </p:cNvPr>
          <p:cNvSpPr/>
          <p:nvPr userDrawn="1"/>
        </p:nvSpPr>
        <p:spPr>
          <a:xfrm>
            <a:off x="4726957" y="3639483"/>
            <a:ext cx="2704500" cy="397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How are we doing?</a:t>
            </a:r>
          </a:p>
        </p:txBody>
      </p:sp>
      <p:sp>
        <p:nvSpPr>
          <p:cNvPr id="15" name="Oval 14">
            <a:extLst>
              <a:ext uri="{FF2B5EF4-FFF2-40B4-BE49-F238E27FC236}">
                <a16:creationId xmlns:a16="http://schemas.microsoft.com/office/drawing/2014/main" id="{54BE1821-A330-11A3-A69D-8AA654E23637}"/>
              </a:ext>
            </a:extLst>
          </p:cNvPr>
          <p:cNvSpPr/>
          <p:nvPr userDrawn="1"/>
        </p:nvSpPr>
        <p:spPr>
          <a:xfrm>
            <a:off x="9165563" y="1733918"/>
            <a:ext cx="1650756" cy="13232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3 Improve</a:t>
            </a:r>
          </a:p>
        </p:txBody>
      </p:sp>
      <p:sp>
        <p:nvSpPr>
          <p:cNvPr id="16" name="Oval 15">
            <a:extLst>
              <a:ext uri="{FF2B5EF4-FFF2-40B4-BE49-F238E27FC236}">
                <a16:creationId xmlns:a16="http://schemas.microsoft.com/office/drawing/2014/main" id="{8FFF5767-AC81-7835-B706-4C38D427FB29}"/>
              </a:ext>
            </a:extLst>
          </p:cNvPr>
          <p:cNvSpPr/>
          <p:nvPr userDrawn="1"/>
        </p:nvSpPr>
        <p:spPr>
          <a:xfrm>
            <a:off x="5123374" y="4820544"/>
            <a:ext cx="1650756" cy="13232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Assess</a:t>
            </a:r>
          </a:p>
        </p:txBody>
      </p:sp>
      <p:sp>
        <p:nvSpPr>
          <p:cNvPr id="17" name="Oval 16">
            <a:extLst>
              <a:ext uri="{FF2B5EF4-FFF2-40B4-BE49-F238E27FC236}">
                <a16:creationId xmlns:a16="http://schemas.microsoft.com/office/drawing/2014/main" id="{663B0B9D-1E50-4463-CD1E-F3B53FF305F3}"/>
              </a:ext>
            </a:extLst>
          </p:cNvPr>
          <p:cNvSpPr/>
          <p:nvPr userDrawn="1"/>
        </p:nvSpPr>
        <p:spPr>
          <a:xfrm>
            <a:off x="1197826" y="1721603"/>
            <a:ext cx="1649356" cy="13232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1</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Plan</a:t>
            </a:r>
          </a:p>
        </p:txBody>
      </p:sp>
      <p:sp>
        <p:nvSpPr>
          <p:cNvPr id="18" name="Content Placeholder 55">
            <a:extLst>
              <a:ext uri="{FF2B5EF4-FFF2-40B4-BE49-F238E27FC236}">
                <a16:creationId xmlns:a16="http://schemas.microsoft.com/office/drawing/2014/main" id="{D62CABAE-B001-3865-1BE6-28EA81CB8E4E}"/>
              </a:ext>
            </a:extLst>
          </p:cNvPr>
          <p:cNvSpPr>
            <a:spLocks noGrp="1"/>
          </p:cNvSpPr>
          <p:nvPr>
            <p:ph sz="quarter" idx="18"/>
          </p:nvPr>
        </p:nvSpPr>
        <p:spPr>
          <a:xfrm>
            <a:off x="8790663" y="4534750"/>
            <a:ext cx="2715538" cy="1332577"/>
          </a:xfrm>
          <a:prstGeom prst="rect">
            <a:avLst/>
          </a:prstGeom>
        </p:spPr>
        <p:txBody>
          <a:bodyPr>
            <a:no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19" name="Content Placeholder 55">
            <a:extLst>
              <a:ext uri="{FF2B5EF4-FFF2-40B4-BE49-F238E27FC236}">
                <a16:creationId xmlns:a16="http://schemas.microsoft.com/office/drawing/2014/main" id="{95E64F20-F43A-22A0-A534-6B4BAA8F3A1F}"/>
              </a:ext>
            </a:extLst>
          </p:cNvPr>
          <p:cNvSpPr>
            <a:spLocks noGrp="1"/>
          </p:cNvSpPr>
          <p:nvPr>
            <p:ph sz="quarter" idx="17"/>
          </p:nvPr>
        </p:nvSpPr>
        <p:spPr>
          <a:xfrm>
            <a:off x="4725669" y="2163686"/>
            <a:ext cx="2699341" cy="1325563"/>
          </a:xfrm>
          <a:prstGeom prst="rect">
            <a:avLst/>
          </a:prstGeom>
        </p:spPr>
        <p:txBody>
          <a:bodyPr>
            <a:no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20" name="Content Placeholder 55">
            <a:extLst>
              <a:ext uri="{FF2B5EF4-FFF2-40B4-BE49-F238E27FC236}">
                <a16:creationId xmlns:a16="http://schemas.microsoft.com/office/drawing/2014/main" id="{3BE9480B-60B9-B78B-0ED4-D1C9F8A0EA07}"/>
              </a:ext>
            </a:extLst>
          </p:cNvPr>
          <p:cNvSpPr>
            <a:spLocks noGrp="1"/>
          </p:cNvSpPr>
          <p:nvPr>
            <p:ph sz="quarter" idx="16"/>
          </p:nvPr>
        </p:nvSpPr>
        <p:spPr>
          <a:xfrm>
            <a:off x="707324" y="4532070"/>
            <a:ext cx="2641714" cy="1325563"/>
          </a:xfrm>
          <a:prstGeom prst="rect">
            <a:avLst/>
          </a:prstGeom>
        </p:spPr>
        <p:txBody>
          <a:bodyPr>
            <a:no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Tree>
    <p:extLst>
      <p:ext uri="{BB962C8B-B14F-4D97-AF65-F5344CB8AC3E}">
        <p14:creationId xmlns:p14="http://schemas.microsoft.com/office/powerpoint/2010/main" val="240171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CF7D06-1366-27B9-F48F-8A5775E1BF26}"/>
              </a:ext>
            </a:extLst>
          </p:cNvPr>
          <p:cNvSpPr>
            <a:spLocks noGrp="1"/>
          </p:cNvSpPr>
          <p:nvPr>
            <p:ph type="dt" sz="half" idx="10"/>
          </p:nvPr>
        </p:nvSpPr>
        <p:spPr/>
        <p:txBody>
          <a:bodyPr/>
          <a:lstStyle/>
          <a:p>
            <a:fld id="{105567A1-CDBA-45BA-A551-EB1A9BD28157}" type="datetimeFigureOut">
              <a:rPr lang="en-US" smtClean="0"/>
              <a:t>6/6/2024</a:t>
            </a:fld>
            <a:endParaRPr lang="en-US"/>
          </a:p>
        </p:txBody>
      </p:sp>
      <p:sp>
        <p:nvSpPr>
          <p:cNvPr id="3" name="Footer Placeholder 2">
            <a:extLst>
              <a:ext uri="{FF2B5EF4-FFF2-40B4-BE49-F238E27FC236}">
                <a16:creationId xmlns:a16="http://schemas.microsoft.com/office/drawing/2014/main" id="{09AA7219-44E0-906E-926D-21B23B09A2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E6F615-F38A-2A6F-2C09-F750BB8C7A2F}"/>
              </a:ext>
            </a:extLst>
          </p:cNvPr>
          <p:cNvSpPr>
            <a:spLocks noGrp="1"/>
          </p:cNvSpPr>
          <p:nvPr>
            <p:ph type="sldNum" sz="quarter" idx="12"/>
          </p:nvPr>
        </p:nvSpPr>
        <p:spPr/>
        <p:txBody>
          <a:bodyPr/>
          <a:lstStyle/>
          <a:p>
            <a:fld id="{2D7D1AB6-8185-4EB3-8474-4F283349C368}" type="slidenum">
              <a:rPr lang="en-US" smtClean="0"/>
              <a:t>‹#›</a:t>
            </a:fld>
            <a:endParaRPr lang="en-US"/>
          </a:p>
        </p:txBody>
      </p:sp>
    </p:spTree>
    <p:extLst>
      <p:ext uri="{BB962C8B-B14F-4D97-AF65-F5344CB8AC3E}">
        <p14:creationId xmlns:p14="http://schemas.microsoft.com/office/powerpoint/2010/main" val="1416236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4A51-E2AF-09E5-BFF1-5A6F1C44D0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9B8882-A136-0EF2-3406-9BAA2507D7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034E9D-E18D-A7E8-AF16-954AEDA5D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1809-B065-6272-CC72-ABE6269F1299}"/>
              </a:ext>
            </a:extLst>
          </p:cNvPr>
          <p:cNvSpPr>
            <a:spLocks noGrp="1"/>
          </p:cNvSpPr>
          <p:nvPr>
            <p:ph type="dt" sz="half" idx="10"/>
          </p:nvPr>
        </p:nvSpPr>
        <p:spPr/>
        <p:txBody>
          <a:bodyPr/>
          <a:lstStyle/>
          <a:p>
            <a:fld id="{105567A1-CDBA-45BA-A551-EB1A9BD28157}" type="datetimeFigureOut">
              <a:rPr lang="en-US" smtClean="0"/>
              <a:t>6/6/2024</a:t>
            </a:fld>
            <a:endParaRPr lang="en-US"/>
          </a:p>
        </p:txBody>
      </p:sp>
      <p:sp>
        <p:nvSpPr>
          <p:cNvPr id="6" name="Footer Placeholder 5">
            <a:extLst>
              <a:ext uri="{FF2B5EF4-FFF2-40B4-BE49-F238E27FC236}">
                <a16:creationId xmlns:a16="http://schemas.microsoft.com/office/drawing/2014/main" id="{39C4DF30-806E-7D78-01A1-D920396C6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1D9F09-0F77-9A58-706C-B7F3EE984617}"/>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10" name="Picture 9" descr="Icon&#10;&#10;Description automatically generated">
            <a:extLst>
              <a:ext uri="{FF2B5EF4-FFF2-40B4-BE49-F238E27FC236}">
                <a16:creationId xmlns:a16="http://schemas.microsoft.com/office/drawing/2014/main" id="{765849B1-6F4C-2BA4-E871-9E8A718ED4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11" name="Picture 10" descr="A diagram of a diagram&#10;&#10;Description automatically generated">
            <a:extLst>
              <a:ext uri="{FF2B5EF4-FFF2-40B4-BE49-F238E27FC236}">
                <a16:creationId xmlns:a16="http://schemas.microsoft.com/office/drawing/2014/main" id="{0F526C0E-4ED8-49A7-5FB6-57501E241D4A}"/>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3509127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EAED5-A856-F511-D7A2-FFAEBC4415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D95C69-13B3-61E9-BD0B-B69A7FA224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93FAC5-C904-6D26-698B-F67A58685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14263-F00E-37A9-A9D7-F2E791FED2A5}"/>
              </a:ext>
            </a:extLst>
          </p:cNvPr>
          <p:cNvSpPr>
            <a:spLocks noGrp="1"/>
          </p:cNvSpPr>
          <p:nvPr>
            <p:ph type="dt" sz="half" idx="10"/>
          </p:nvPr>
        </p:nvSpPr>
        <p:spPr/>
        <p:txBody>
          <a:bodyPr/>
          <a:lstStyle/>
          <a:p>
            <a:fld id="{105567A1-CDBA-45BA-A551-EB1A9BD28157}" type="datetimeFigureOut">
              <a:rPr lang="en-US" smtClean="0"/>
              <a:t>6/6/2024</a:t>
            </a:fld>
            <a:endParaRPr lang="en-US"/>
          </a:p>
        </p:txBody>
      </p:sp>
      <p:sp>
        <p:nvSpPr>
          <p:cNvPr id="6" name="Footer Placeholder 5">
            <a:extLst>
              <a:ext uri="{FF2B5EF4-FFF2-40B4-BE49-F238E27FC236}">
                <a16:creationId xmlns:a16="http://schemas.microsoft.com/office/drawing/2014/main" id="{EF071A0C-87F2-9698-22AC-A38B623EBC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867CD4-29C1-4C7B-E1C1-C2BFEE6EA298}"/>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10" name="Picture 9" descr="Icon&#10;&#10;Description automatically generated">
            <a:extLst>
              <a:ext uri="{FF2B5EF4-FFF2-40B4-BE49-F238E27FC236}">
                <a16:creationId xmlns:a16="http://schemas.microsoft.com/office/drawing/2014/main" id="{17046DD1-BA16-6F36-992A-329FF53A5F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11" name="Picture 10" descr="A diagram of a diagram&#10;&#10;Description automatically generated">
            <a:extLst>
              <a:ext uri="{FF2B5EF4-FFF2-40B4-BE49-F238E27FC236}">
                <a16:creationId xmlns:a16="http://schemas.microsoft.com/office/drawing/2014/main" id="{1DF2A4DA-8D60-22DF-3D39-B819C1E03543}"/>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1414157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3CBA-EB42-99C1-8843-B1B678B1F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2685BA-1E26-242F-CCAD-7A6E389146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81C9DF-69F3-B33A-3645-F06BEE89795F}"/>
              </a:ext>
            </a:extLst>
          </p:cNvPr>
          <p:cNvSpPr>
            <a:spLocks noGrp="1"/>
          </p:cNvSpPr>
          <p:nvPr>
            <p:ph type="dt" sz="half" idx="10"/>
          </p:nvPr>
        </p:nvSpPr>
        <p:spPr/>
        <p:txBody>
          <a:bodyPr/>
          <a:lstStyle/>
          <a:p>
            <a:fld id="{105567A1-CDBA-45BA-A551-EB1A9BD28157}" type="datetimeFigureOut">
              <a:rPr lang="en-US" smtClean="0"/>
              <a:t>6/6/2024</a:t>
            </a:fld>
            <a:endParaRPr lang="en-US"/>
          </a:p>
        </p:txBody>
      </p:sp>
      <p:sp>
        <p:nvSpPr>
          <p:cNvPr id="5" name="Footer Placeholder 4">
            <a:extLst>
              <a:ext uri="{FF2B5EF4-FFF2-40B4-BE49-F238E27FC236}">
                <a16:creationId xmlns:a16="http://schemas.microsoft.com/office/drawing/2014/main" id="{4FAC0C0B-2E04-FB6A-B314-B08996030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CE2F6-F4C8-2CFB-A35E-93ED4755A711}"/>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7" name="Picture 6" descr="Icon&#10;&#10;Description automatically generated">
            <a:extLst>
              <a:ext uri="{FF2B5EF4-FFF2-40B4-BE49-F238E27FC236}">
                <a16:creationId xmlns:a16="http://schemas.microsoft.com/office/drawing/2014/main" id="{F4EEAEA4-6FE7-C6C3-91A1-D072196037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8" name="Picture 7" descr="A diagram of a diagram&#10;&#10;Description automatically generated">
            <a:extLst>
              <a:ext uri="{FF2B5EF4-FFF2-40B4-BE49-F238E27FC236}">
                <a16:creationId xmlns:a16="http://schemas.microsoft.com/office/drawing/2014/main" id="{40BCE3E3-04A7-5F7B-7B4F-97BCD0B01FB1}"/>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4135087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3F0366-66ED-E599-7A46-E8D54959F0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637D8A-E13F-32CB-C451-D8B6760A44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FCDF8-41AC-97F1-816E-1A2161AD1962}"/>
              </a:ext>
            </a:extLst>
          </p:cNvPr>
          <p:cNvSpPr>
            <a:spLocks noGrp="1"/>
          </p:cNvSpPr>
          <p:nvPr>
            <p:ph type="dt" sz="half" idx="10"/>
          </p:nvPr>
        </p:nvSpPr>
        <p:spPr/>
        <p:txBody>
          <a:bodyPr/>
          <a:lstStyle/>
          <a:p>
            <a:fld id="{105567A1-CDBA-45BA-A551-EB1A9BD28157}" type="datetimeFigureOut">
              <a:rPr lang="en-US" smtClean="0"/>
              <a:t>6/6/2024</a:t>
            </a:fld>
            <a:endParaRPr lang="en-US"/>
          </a:p>
        </p:txBody>
      </p:sp>
      <p:sp>
        <p:nvSpPr>
          <p:cNvPr id="5" name="Footer Placeholder 4">
            <a:extLst>
              <a:ext uri="{FF2B5EF4-FFF2-40B4-BE49-F238E27FC236}">
                <a16:creationId xmlns:a16="http://schemas.microsoft.com/office/drawing/2014/main" id="{F9CF5826-0ADC-B2A7-2CC1-494655613C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145D41-D2B2-3545-9C0E-7C1CD7F366C5}"/>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7" name="Picture 6" descr="Icon&#10;&#10;Description automatically generated">
            <a:extLst>
              <a:ext uri="{FF2B5EF4-FFF2-40B4-BE49-F238E27FC236}">
                <a16:creationId xmlns:a16="http://schemas.microsoft.com/office/drawing/2014/main" id="{A8535637-C0B7-A4EE-EC0D-45D0EC8490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8" name="Picture 7" descr="A diagram of a diagram&#10;&#10;Description automatically generated">
            <a:extLst>
              <a:ext uri="{FF2B5EF4-FFF2-40B4-BE49-F238E27FC236}">
                <a16:creationId xmlns:a16="http://schemas.microsoft.com/office/drawing/2014/main" id="{F91BEF8C-B37C-8DAB-46DE-D09A01A88493}"/>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646198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gradFill>
          <a:gsLst>
            <a:gs pos="0">
              <a:schemeClr val="accent3">
                <a:lumMod val="0"/>
                <a:lumOff val="100000"/>
              </a:schemeClr>
            </a:gs>
            <a:gs pos="77020">
              <a:schemeClr val="bg2">
                <a:lumMod val="85000"/>
              </a:schemeClr>
            </a:gs>
            <a:gs pos="40000">
              <a:schemeClr val="accent3">
                <a:lumMod val="0"/>
                <a:lumOff val="100000"/>
              </a:schemeClr>
            </a:gs>
            <a:gs pos="100000">
              <a:schemeClr val="bg1">
                <a:lumMod val="6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FFD0D0C-12F6-E144-911F-7DC1A344FEBE}"/>
              </a:ext>
            </a:extLst>
          </p:cNvPr>
          <p:cNvSpPr/>
          <p:nvPr userDrawn="1"/>
        </p:nvSpPr>
        <p:spPr>
          <a:xfrm rot="5400000">
            <a:off x="5383529" y="3964229"/>
            <a:ext cx="1185865" cy="83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C8135F20-1BA2-CC48-9AD1-575655FBD297}"/>
              </a:ext>
            </a:extLst>
          </p:cNvPr>
          <p:cNvSpPr/>
          <p:nvPr userDrawn="1"/>
        </p:nvSpPr>
        <p:spPr>
          <a:xfrm rot="5400000">
            <a:off x="1458644" y="2714076"/>
            <a:ext cx="1185865" cy="83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059050B7-FE72-3B43-B17F-0FA8F3FC1B15}"/>
              </a:ext>
            </a:extLst>
          </p:cNvPr>
          <p:cNvSpPr/>
          <p:nvPr userDrawn="1"/>
        </p:nvSpPr>
        <p:spPr>
          <a:xfrm rot="5400000">
            <a:off x="9425718" y="2797173"/>
            <a:ext cx="1185865" cy="83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A7E0C165-E9F9-4840-A55E-85E035F9C762}"/>
              </a:ext>
            </a:extLst>
          </p:cNvPr>
          <p:cNvSpPr/>
          <p:nvPr userDrawn="1"/>
        </p:nvSpPr>
        <p:spPr>
          <a:xfrm>
            <a:off x="1" y="3215505"/>
            <a:ext cx="4051723" cy="542925"/>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What should we do?</a:t>
            </a:r>
          </a:p>
        </p:txBody>
      </p:sp>
      <p:sp>
        <p:nvSpPr>
          <p:cNvPr id="19" name="Rectangle 18">
            <a:extLst>
              <a:ext uri="{FF2B5EF4-FFF2-40B4-BE49-F238E27FC236}">
                <a16:creationId xmlns:a16="http://schemas.microsoft.com/office/drawing/2014/main" id="{DDBC98F2-5505-8849-B1A1-BCC58F271B28}"/>
              </a:ext>
            </a:extLst>
          </p:cNvPr>
          <p:cNvSpPr/>
          <p:nvPr userDrawn="1"/>
        </p:nvSpPr>
        <p:spPr>
          <a:xfrm>
            <a:off x="8112674" y="3213309"/>
            <a:ext cx="4079327" cy="542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How can we do better? </a:t>
            </a:r>
          </a:p>
        </p:txBody>
      </p:sp>
      <p:sp>
        <p:nvSpPr>
          <p:cNvPr id="20" name="Rectangle 19">
            <a:extLst>
              <a:ext uri="{FF2B5EF4-FFF2-40B4-BE49-F238E27FC236}">
                <a16:creationId xmlns:a16="http://schemas.microsoft.com/office/drawing/2014/main" id="{8E0D0970-A906-6743-BCD1-1CA96CCA2FD1}"/>
              </a:ext>
            </a:extLst>
          </p:cNvPr>
          <p:cNvSpPr/>
          <p:nvPr userDrawn="1"/>
        </p:nvSpPr>
        <p:spPr>
          <a:xfrm>
            <a:off x="4051724" y="3213308"/>
            <a:ext cx="4062747" cy="5493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How are we doing?</a:t>
            </a:r>
          </a:p>
        </p:txBody>
      </p:sp>
      <p:sp>
        <p:nvSpPr>
          <p:cNvPr id="32" name="Oval 31">
            <a:extLst>
              <a:ext uri="{FF2B5EF4-FFF2-40B4-BE49-F238E27FC236}">
                <a16:creationId xmlns:a16="http://schemas.microsoft.com/office/drawing/2014/main" id="{EBA34F62-9EE1-634F-BD96-1A0F99E0235B}"/>
              </a:ext>
            </a:extLst>
          </p:cNvPr>
          <p:cNvSpPr/>
          <p:nvPr userDrawn="1"/>
        </p:nvSpPr>
        <p:spPr>
          <a:xfrm>
            <a:off x="8841279" y="1059883"/>
            <a:ext cx="2354740" cy="1828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3 Improve</a:t>
            </a:r>
          </a:p>
        </p:txBody>
      </p:sp>
      <p:sp>
        <p:nvSpPr>
          <p:cNvPr id="33" name="Oval 32">
            <a:extLst>
              <a:ext uri="{FF2B5EF4-FFF2-40B4-BE49-F238E27FC236}">
                <a16:creationId xmlns:a16="http://schemas.microsoft.com/office/drawing/2014/main" id="{567584B8-9A35-DC42-BBF1-3A455D9C4F3B}"/>
              </a:ext>
            </a:extLst>
          </p:cNvPr>
          <p:cNvSpPr/>
          <p:nvPr userDrawn="1"/>
        </p:nvSpPr>
        <p:spPr>
          <a:xfrm>
            <a:off x="4799090" y="4176989"/>
            <a:ext cx="235474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2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Assess</a:t>
            </a:r>
          </a:p>
        </p:txBody>
      </p:sp>
      <p:sp>
        <p:nvSpPr>
          <p:cNvPr id="35" name="Oval 34">
            <a:extLst>
              <a:ext uri="{FF2B5EF4-FFF2-40B4-BE49-F238E27FC236}">
                <a16:creationId xmlns:a16="http://schemas.microsoft.com/office/drawing/2014/main" id="{8F2621F7-B63B-054D-9A8B-51C0450F0F07}"/>
              </a:ext>
            </a:extLst>
          </p:cNvPr>
          <p:cNvSpPr/>
          <p:nvPr userDrawn="1"/>
        </p:nvSpPr>
        <p:spPr>
          <a:xfrm>
            <a:off x="875203" y="1047568"/>
            <a:ext cx="2352743" cy="18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1</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Plan</a:t>
            </a:r>
          </a:p>
        </p:txBody>
      </p:sp>
      <p:sp>
        <p:nvSpPr>
          <p:cNvPr id="59" name="Content Placeholder 55">
            <a:extLst>
              <a:ext uri="{FF2B5EF4-FFF2-40B4-BE49-F238E27FC236}">
                <a16:creationId xmlns:a16="http://schemas.microsoft.com/office/drawing/2014/main" id="{352A8938-CED9-4C42-A5C7-9F332BE701DC}"/>
              </a:ext>
            </a:extLst>
          </p:cNvPr>
          <p:cNvSpPr>
            <a:spLocks noGrp="1"/>
          </p:cNvSpPr>
          <p:nvPr>
            <p:ph sz="quarter" idx="18"/>
          </p:nvPr>
        </p:nvSpPr>
        <p:spPr>
          <a:xfrm>
            <a:off x="8112674" y="3751338"/>
            <a:ext cx="4079327" cy="1841669"/>
          </a:xfrm>
          <a:prstGeom prst="rect">
            <a:avLst/>
          </a:prstGeom>
        </p:spPr>
        <p:txBody>
          <a:bodyPr>
            <a:noAutofit/>
          </a:bodyPr>
          <a:lstStyle>
            <a:lvl1pPr marL="0" indent="0">
              <a:buNone/>
              <a:defRPr sz="1013"/>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58" name="Content Placeholder 55">
            <a:extLst>
              <a:ext uri="{FF2B5EF4-FFF2-40B4-BE49-F238E27FC236}">
                <a16:creationId xmlns:a16="http://schemas.microsoft.com/office/drawing/2014/main" id="{CB7A9028-68FF-1E43-B9AD-AF8843FD2981}"/>
              </a:ext>
            </a:extLst>
          </p:cNvPr>
          <p:cNvSpPr>
            <a:spLocks noGrp="1"/>
          </p:cNvSpPr>
          <p:nvPr>
            <p:ph sz="quarter" idx="17"/>
          </p:nvPr>
        </p:nvSpPr>
        <p:spPr>
          <a:xfrm>
            <a:off x="4051724" y="1382954"/>
            <a:ext cx="4054997" cy="1831975"/>
          </a:xfrm>
          <a:prstGeom prst="rect">
            <a:avLst/>
          </a:prstGeom>
        </p:spPr>
        <p:txBody>
          <a:bodyPr>
            <a:noAutofit/>
          </a:bodyPr>
          <a:lstStyle>
            <a:lvl1pPr marL="0" indent="0">
              <a:buNone/>
              <a:defRPr sz="1013"/>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57" name="Content Placeholder 55">
            <a:extLst>
              <a:ext uri="{FF2B5EF4-FFF2-40B4-BE49-F238E27FC236}">
                <a16:creationId xmlns:a16="http://schemas.microsoft.com/office/drawing/2014/main" id="{64C1CF39-BA5C-7048-B20C-D043C94F1917}"/>
              </a:ext>
            </a:extLst>
          </p:cNvPr>
          <p:cNvSpPr>
            <a:spLocks noGrp="1"/>
          </p:cNvSpPr>
          <p:nvPr>
            <p:ph sz="quarter" idx="16"/>
          </p:nvPr>
        </p:nvSpPr>
        <p:spPr>
          <a:xfrm>
            <a:off x="20868" y="3751338"/>
            <a:ext cx="4000763" cy="1831975"/>
          </a:xfrm>
          <a:prstGeom prst="rect">
            <a:avLst/>
          </a:prstGeom>
        </p:spPr>
        <p:txBody>
          <a:bodyPr>
            <a:noAutofit/>
          </a:bodyPr>
          <a:lstStyle>
            <a:lvl1pPr marL="0" indent="0">
              <a:buNone/>
              <a:defRPr sz="1013"/>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9" name="Title 8">
            <a:extLst>
              <a:ext uri="{FF2B5EF4-FFF2-40B4-BE49-F238E27FC236}">
                <a16:creationId xmlns:a16="http://schemas.microsoft.com/office/drawing/2014/main" id="{DAC52417-594B-7D46-8593-5D84D1F08848}"/>
              </a:ext>
            </a:extLst>
          </p:cNvPr>
          <p:cNvSpPr>
            <a:spLocks noGrp="1"/>
          </p:cNvSpPr>
          <p:nvPr>
            <p:ph type="title"/>
          </p:nvPr>
        </p:nvSpPr>
        <p:spPr>
          <a:xfrm>
            <a:off x="3" y="1"/>
            <a:ext cx="12113571" cy="916511"/>
          </a:xfrm>
          <a:prstGeom prst="rect">
            <a:avLst/>
          </a:prstGeom>
          <a:solidFill>
            <a:srgbClr val="DEDEDE"/>
          </a:solidFill>
        </p:spPr>
        <p:txBody>
          <a:bodyPr>
            <a:normAutofit/>
          </a:bodyPr>
          <a:lstStyle>
            <a:lvl1pPr algn="ctr">
              <a:defRPr sz="18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79022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FFD0D0C-12F6-E144-911F-7DC1A344FEBE}"/>
              </a:ext>
            </a:extLst>
          </p:cNvPr>
          <p:cNvSpPr/>
          <p:nvPr userDrawn="1"/>
        </p:nvSpPr>
        <p:spPr>
          <a:xfrm rot="5400000">
            <a:off x="5383529" y="3964229"/>
            <a:ext cx="1185865" cy="83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C8135F20-1BA2-CC48-9AD1-575655FBD297}"/>
              </a:ext>
            </a:extLst>
          </p:cNvPr>
          <p:cNvSpPr/>
          <p:nvPr userDrawn="1"/>
        </p:nvSpPr>
        <p:spPr>
          <a:xfrm rot="5400000">
            <a:off x="1458644" y="2714076"/>
            <a:ext cx="1185865" cy="83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059050B7-FE72-3B43-B17F-0FA8F3FC1B15}"/>
              </a:ext>
            </a:extLst>
          </p:cNvPr>
          <p:cNvSpPr/>
          <p:nvPr userDrawn="1"/>
        </p:nvSpPr>
        <p:spPr>
          <a:xfrm rot="5400000">
            <a:off x="9425718" y="2797173"/>
            <a:ext cx="1185865" cy="83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A7E0C165-E9F9-4840-A55E-85E035F9C762}"/>
              </a:ext>
            </a:extLst>
          </p:cNvPr>
          <p:cNvSpPr/>
          <p:nvPr userDrawn="1"/>
        </p:nvSpPr>
        <p:spPr>
          <a:xfrm>
            <a:off x="1" y="3215505"/>
            <a:ext cx="4051723" cy="542925"/>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What should we do?</a:t>
            </a:r>
          </a:p>
        </p:txBody>
      </p:sp>
      <p:sp>
        <p:nvSpPr>
          <p:cNvPr id="19" name="Rectangle 18">
            <a:extLst>
              <a:ext uri="{FF2B5EF4-FFF2-40B4-BE49-F238E27FC236}">
                <a16:creationId xmlns:a16="http://schemas.microsoft.com/office/drawing/2014/main" id="{DDBC98F2-5505-8849-B1A1-BCC58F271B28}"/>
              </a:ext>
            </a:extLst>
          </p:cNvPr>
          <p:cNvSpPr/>
          <p:nvPr userDrawn="1"/>
        </p:nvSpPr>
        <p:spPr>
          <a:xfrm>
            <a:off x="8112674" y="3213309"/>
            <a:ext cx="4079327" cy="542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How can we do better? </a:t>
            </a:r>
          </a:p>
        </p:txBody>
      </p:sp>
      <p:sp>
        <p:nvSpPr>
          <p:cNvPr id="20" name="Rectangle 19">
            <a:extLst>
              <a:ext uri="{FF2B5EF4-FFF2-40B4-BE49-F238E27FC236}">
                <a16:creationId xmlns:a16="http://schemas.microsoft.com/office/drawing/2014/main" id="{8E0D0970-A906-6743-BCD1-1CA96CCA2FD1}"/>
              </a:ext>
            </a:extLst>
          </p:cNvPr>
          <p:cNvSpPr/>
          <p:nvPr userDrawn="1"/>
        </p:nvSpPr>
        <p:spPr>
          <a:xfrm>
            <a:off x="4051724" y="3213308"/>
            <a:ext cx="4062747" cy="5493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How are we doing?</a:t>
            </a:r>
          </a:p>
        </p:txBody>
      </p:sp>
      <p:sp>
        <p:nvSpPr>
          <p:cNvPr id="32" name="Oval 31">
            <a:extLst>
              <a:ext uri="{FF2B5EF4-FFF2-40B4-BE49-F238E27FC236}">
                <a16:creationId xmlns:a16="http://schemas.microsoft.com/office/drawing/2014/main" id="{EBA34F62-9EE1-634F-BD96-1A0F99E0235B}"/>
              </a:ext>
            </a:extLst>
          </p:cNvPr>
          <p:cNvSpPr/>
          <p:nvPr userDrawn="1"/>
        </p:nvSpPr>
        <p:spPr>
          <a:xfrm>
            <a:off x="8841279" y="1059883"/>
            <a:ext cx="2354740" cy="1828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3 Improve</a:t>
            </a:r>
          </a:p>
        </p:txBody>
      </p:sp>
      <p:sp>
        <p:nvSpPr>
          <p:cNvPr id="33" name="Oval 32">
            <a:extLst>
              <a:ext uri="{FF2B5EF4-FFF2-40B4-BE49-F238E27FC236}">
                <a16:creationId xmlns:a16="http://schemas.microsoft.com/office/drawing/2014/main" id="{567584B8-9A35-DC42-BBF1-3A455D9C4F3B}"/>
              </a:ext>
            </a:extLst>
          </p:cNvPr>
          <p:cNvSpPr/>
          <p:nvPr userDrawn="1"/>
        </p:nvSpPr>
        <p:spPr>
          <a:xfrm>
            <a:off x="4799090" y="4176989"/>
            <a:ext cx="235474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Assess</a:t>
            </a:r>
          </a:p>
        </p:txBody>
      </p:sp>
      <p:sp>
        <p:nvSpPr>
          <p:cNvPr id="35" name="Oval 34">
            <a:extLst>
              <a:ext uri="{FF2B5EF4-FFF2-40B4-BE49-F238E27FC236}">
                <a16:creationId xmlns:a16="http://schemas.microsoft.com/office/drawing/2014/main" id="{8F2621F7-B63B-054D-9A8B-51C0450F0F07}"/>
              </a:ext>
            </a:extLst>
          </p:cNvPr>
          <p:cNvSpPr/>
          <p:nvPr userDrawn="1"/>
        </p:nvSpPr>
        <p:spPr>
          <a:xfrm>
            <a:off x="875203" y="1047568"/>
            <a:ext cx="2352743" cy="18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1</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Plan</a:t>
            </a:r>
          </a:p>
        </p:txBody>
      </p:sp>
      <p:sp>
        <p:nvSpPr>
          <p:cNvPr id="59" name="Content Placeholder 55">
            <a:extLst>
              <a:ext uri="{FF2B5EF4-FFF2-40B4-BE49-F238E27FC236}">
                <a16:creationId xmlns:a16="http://schemas.microsoft.com/office/drawing/2014/main" id="{352A8938-CED9-4C42-A5C7-9F332BE701DC}"/>
              </a:ext>
            </a:extLst>
          </p:cNvPr>
          <p:cNvSpPr>
            <a:spLocks noGrp="1"/>
          </p:cNvSpPr>
          <p:nvPr>
            <p:ph sz="quarter" idx="18"/>
          </p:nvPr>
        </p:nvSpPr>
        <p:spPr>
          <a:xfrm>
            <a:off x="8112674" y="3751338"/>
            <a:ext cx="4079327" cy="1841669"/>
          </a:xfrm>
          <a:prstGeom prst="rect">
            <a:avLst/>
          </a:prstGeom>
        </p:spPr>
        <p:txBody>
          <a:bodyPr>
            <a:no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58" name="Content Placeholder 55">
            <a:extLst>
              <a:ext uri="{FF2B5EF4-FFF2-40B4-BE49-F238E27FC236}">
                <a16:creationId xmlns:a16="http://schemas.microsoft.com/office/drawing/2014/main" id="{CB7A9028-68FF-1E43-B9AD-AF8843FD2981}"/>
              </a:ext>
            </a:extLst>
          </p:cNvPr>
          <p:cNvSpPr>
            <a:spLocks noGrp="1"/>
          </p:cNvSpPr>
          <p:nvPr>
            <p:ph sz="quarter" idx="17"/>
          </p:nvPr>
        </p:nvSpPr>
        <p:spPr>
          <a:xfrm>
            <a:off x="4051724" y="1382954"/>
            <a:ext cx="4054997" cy="1831975"/>
          </a:xfrm>
          <a:prstGeom prst="rect">
            <a:avLst/>
          </a:prstGeom>
        </p:spPr>
        <p:txBody>
          <a:bodyPr>
            <a:no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57" name="Content Placeholder 55">
            <a:extLst>
              <a:ext uri="{FF2B5EF4-FFF2-40B4-BE49-F238E27FC236}">
                <a16:creationId xmlns:a16="http://schemas.microsoft.com/office/drawing/2014/main" id="{64C1CF39-BA5C-7048-B20C-D043C94F1917}"/>
              </a:ext>
            </a:extLst>
          </p:cNvPr>
          <p:cNvSpPr>
            <a:spLocks noGrp="1"/>
          </p:cNvSpPr>
          <p:nvPr>
            <p:ph sz="quarter" idx="16"/>
          </p:nvPr>
        </p:nvSpPr>
        <p:spPr>
          <a:xfrm>
            <a:off x="20868" y="3751338"/>
            <a:ext cx="4000763" cy="1831975"/>
          </a:xfrm>
          <a:prstGeom prst="rect">
            <a:avLst/>
          </a:prstGeom>
        </p:spPr>
        <p:txBody>
          <a:bodyPr>
            <a:no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Tree>
    <p:extLst>
      <p:ext uri="{BB962C8B-B14F-4D97-AF65-F5344CB8AC3E}">
        <p14:creationId xmlns:p14="http://schemas.microsoft.com/office/powerpoint/2010/main" val="1519323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85822E8-9F52-4B2D-AB10-F514653A4F5E}" type="datetimeFigureOut">
              <a:rPr lang="en-US" smtClean="0"/>
              <a:t>6/6/2024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2DD6E29-652A-41A5-B071-A19BB31E6814}" type="slidenum">
              <a:rPr lang="en-US" smtClean="0"/>
              <a:t>‹#›</a:t>
            </a:fld>
            <a:endParaRPr lang="en-US"/>
          </a:p>
        </p:txBody>
      </p:sp>
      <p:sp>
        <p:nvSpPr>
          <p:cNvPr id="7" name="Title 6"/>
          <p:cNvSpPr>
            <a:spLocks noGrp="1"/>
          </p:cNvSpPr>
          <p:nvPr>
            <p:ph type="title"/>
          </p:nvPr>
        </p:nvSpPr>
        <p:spPr>
          <a:xfrm>
            <a:off x="660400" y="115212"/>
            <a:ext cx="10515600" cy="1325563"/>
          </a:xfrm>
          <a:prstGeom prst="rect">
            <a:avLst/>
          </a:prstGeom>
        </p:spPr>
        <p:txBody>
          <a:bodyPr/>
          <a:lstStyle/>
          <a:p>
            <a:r>
              <a:rPr lang="en-US"/>
              <a:t>Click to edit Master title style</a:t>
            </a:r>
          </a:p>
        </p:txBody>
      </p:sp>
      <p:pic>
        <p:nvPicPr>
          <p:cNvPr id="8" name="Picture 7" descr="Icon&#10;&#10;Description automatically generated">
            <a:extLst>
              <a:ext uri="{FF2B5EF4-FFF2-40B4-BE49-F238E27FC236}">
                <a16:creationId xmlns:a16="http://schemas.microsoft.com/office/drawing/2014/main" id="{F46E15BB-ED38-0BBB-445A-094D30514E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9" name="Picture 8" descr="A diagram of a diagram&#10;&#10;Description automatically generated">
            <a:extLst>
              <a:ext uri="{FF2B5EF4-FFF2-40B4-BE49-F238E27FC236}">
                <a16:creationId xmlns:a16="http://schemas.microsoft.com/office/drawing/2014/main" id="{D5D81CB3-7D3B-EF4A-88C8-3A4A9AC9C332}"/>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1695519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85822E8-9F52-4B2D-AB10-F514653A4F5E}" type="datetimeFigureOut">
              <a:rPr lang="en-US" smtClean="0"/>
              <a:t>6/6/2024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2DD6E29-652A-41A5-B071-A19BB31E6814}" type="slidenum">
              <a:rPr lang="en-US" smtClean="0"/>
              <a:t>‹#›</a:t>
            </a:fld>
            <a:endParaRPr lang="en-US"/>
          </a:p>
        </p:txBody>
      </p:sp>
      <p:sp>
        <p:nvSpPr>
          <p:cNvPr id="8" name="Title 7"/>
          <p:cNvSpPr>
            <a:spLocks noGrp="1"/>
          </p:cNvSpPr>
          <p:nvPr>
            <p:ph type="title"/>
          </p:nvPr>
        </p:nvSpPr>
        <p:spPr>
          <a:xfrm>
            <a:off x="660400" y="115212"/>
            <a:ext cx="10515600" cy="1325563"/>
          </a:xfrm>
          <a:prstGeom prst="rect">
            <a:avLst/>
          </a:prstGeom>
        </p:spPr>
        <p:txBody>
          <a:bodyPr/>
          <a:lstStyle/>
          <a:p>
            <a:r>
              <a:rPr lang="en-US"/>
              <a:t>Click to edit Master title style</a:t>
            </a:r>
          </a:p>
        </p:txBody>
      </p:sp>
      <p:pic>
        <p:nvPicPr>
          <p:cNvPr id="2" name="Picture 1" descr="Icon&#10;&#10;Description automatically generated">
            <a:extLst>
              <a:ext uri="{FF2B5EF4-FFF2-40B4-BE49-F238E27FC236}">
                <a16:creationId xmlns:a16="http://schemas.microsoft.com/office/drawing/2014/main" id="{A6EC6680-471B-8978-EFBA-2B7C74F61B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9" name="Picture 8" descr="A diagram of a diagram&#10;&#10;Description automatically generated">
            <a:extLst>
              <a:ext uri="{FF2B5EF4-FFF2-40B4-BE49-F238E27FC236}">
                <a16:creationId xmlns:a16="http://schemas.microsoft.com/office/drawing/2014/main" id="{C88366D0-298D-2FC3-281A-43477891F70E}"/>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417651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2E02E-30BC-DD16-43CD-A68E0744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86C4A-D268-A6E7-7147-25F6326856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76BED-3673-37E9-F250-961D64482587}"/>
              </a:ext>
            </a:extLst>
          </p:cNvPr>
          <p:cNvSpPr>
            <a:spLocks noGrp="1"/>
          </p:cNvSpPr>
          <p:nvPr>
            <p:ph type="dt" sz="half" idx="10"/>
          </p:nvPr>
        </p:nvSpPr>
        <p:spPr/>
        <p:txBody>
          <a:bodyPr/>
          <a:lstStyle/>
          <a:p>
            <a:fld id="{105567A1-CDBA-45BA-A551-EB1A9BD28157}" type="datetimeFigureOut">
              <a:rPr lang="en-US" smtClean="0"/>
              <a:t>6/6/2024</a:t>
            </a:fld>
            <a:endParaRPr lang="en-US"/>
          </a:p>
        </p:txBody>
      </p:sp>
      <p:sp>
        <p:nvSpPr>
          <p:cNvPr id="5" name="Footer Placeholder 4">
            <a:extLst>
              <a:ext uri="{FF2B5EF4-FFF2-40B4-BE49-F238E27FC236}">
                <a16:creationId xmlns:a16="http://schemas.microsoft.com/office/drawing/2014/main" id="{EB6A4284-393D-A47B-D594-54F5A515BC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B1EAF-28F9-6425-8D30-E7617C8A0070}"/>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9" name="Picture 8" descr="Icon&#10;&#10;Description automatically generated">
            <a:extLst>
              <a:ext uri="{FF2B5EF4-FFF2-40B4-BE49-F238E27FC236}">
                <a16:creationId xmlns:a16="http://schemas.microsoft.com/office/drawing/2014/main" id="{0E3CA952-BCEB-1E8F-1871-2C5629EEE4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10" name="Picture 9" descr="A diagram of a diagram&#10;&#10;Description automatically generated">
            <a:extLst>
              <a:ext uri="{FF2B5EF4-FFF2-40B4-BE49-F238E27FC236}">
                <a16:creationId xmlns:a16="http://schemas.microsoft.com/office/drawing/2014/main" id="{B8F640CA-3473-D5D4-731C-2A9A023921B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4213295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85822E8-9F52-4B2D-AB10-F514653A4F5E}" type="datetimeFigureOut">
              <a:rPr lang="en-US" smtClean="0"/>
              <a:t>6/6/2024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2DD6E29-652A-41A5-B071-A19BB31E6814}" type="slidenum">
              <a:rPr lang="en-US" smtClean="0"/>
              <a:t>‹#›</a:t>
            </a:fld>
            <a:endParaRPr lang="en-US"/>
          </a:p>
        </p:txBody>
      </p:sp>
      <p:sp>
        <p:nvSpPr>
          <p:cNvPr id="10" name="Title 9"/>
          <p:cNvSpPr>
            <a:spLocks noGrp="1"/>
          </p:cNvSpPr>
          <p:nvPr>
            <p:ph type="title"/>
          </p:nvPr>
        </p:nvSpPr>
        <p:spPr>
          <a:xfrm>
            <a:off x="660400" y="115212"/>
            <a:ext cx="10515600" cy="1325563"/>
          </a:xfrm>
          <a:prstGeom prst="rect">
            <a:avLst/>
          </a:prstGeom>
        </p:spPr>
        <p:txBody>
          <a:bodyPr/>
          <a:lstStyle/>
          <a:p>
            <a:r>
              <a:rPr lang="en-US"/>
              <a:t>Click to edit Master title style</a:t>
            </a:r>
          </a:p>
        </p:txBody>
      </p:sp>
      <p:pic>
        <p:nvPicPr>
          <p:cNvPr id="2" name="Picture 1" descr="Icon&#10;&#10;Description automatically generated">
            <a:extLst>
              <a:ext uri="{FF2B5EF4-FFF2-40B4-BE49-F238E27FC236}">
                <a16:creationId xmlns:a16="http://schemas.microsoft.com/office/drawing/2014/main" id="{08F84A3A-B332-B7C0-0F80-EAEE8EC4EE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11" name="Picture 10" descr="A diagram of a diagram&#10;&#10;Description automatically generated">
            <a:extLst>
              <a:ext uri="{FF2B5EF4-FFF2-40B4-BE49-F238E27FC236}">
                <a16:creationId xmlns:a16="http://schemas.microsoft.com/office/drawing/2014/main" id="{9668C2EE-B9F4-B9E2-0171-08F315D2EAFA}"/>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3646392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85822E8-9F52-4B2D-AB10-F514653A4F5E}" type="datetimeFigureOut">
              <a:rPr lang="en-US" smtClean="0"/>
              <a:t>6/6/2024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2DD6E29-652A-41A5-B071-A19BB31E6814}" type="slidenum">
              <a:rPr lang="en-US" smtClean="0"/>
              <a:t>‹#›</a:t>
            </a:fld>
            <a:endParaRPr lang="en-US"/>
          </a:p>
        </p:txBody>
      </p:sp>
      <p:sp>
        <p:nvSpPr>
          <p:cNvPr id="5" name="Title 4"/>
          <p:cNvSpPr>
            <a:spLocks noGrp="1"/>
          </p:cNvSpPr>
          <p:nvPr>
            <p:ph type="title"/>
          </p:nvPr>
        </p:nvSpPr>
        <p:spPr>
          <a:xfrm>
            <a:off x="660400" y="115212"/>
            <a:ext cx="10515600" cy="1325563"/>
          </a:xfrm>
          <a:prstGeom prst="rect">
            <a:avLst/>
          </a:prstGeom>
        </p:spPr>
        <p:txBody>
          <a:bodyPr/>
          <a:lstStyle/>
          <a:p>
            <a:r>
              <a:rPr lang="en-US"/>
              <a:t>Click to edit Master title style</a:t>
            </a:r>
          </a:p>
        </p:txBody>
      </p:sp>
      <p:pic>
        <p:nvPicPr>
          <p:cNvPr id="6" name="Picture 5" descr="Icon&#10;&#10;Description automatically generated">
            <a:extLst>
              <a:ext uri="{FF2B5EF4-FFF2-40B4-BE49-F238E27FC236}">
                <a16:creationId xmlns:a16="http://schemas.microsoft.com/office/drawing/2014/main" id="{086F0EF5-4603-D8CC-4A0D-AD817640B8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7" name="Picture 6" descr="A diagram of a diagram&#10;&#10;Description automatically generated">
            <a:extLst>
              <a:ext uri="{FF2B5EF4-FFF2-40B4-BE49-F238E27FC236}">
                <a16:creationId xmlns:a16="http://schemas.microsoft.com/office/drawing/2014/main" id="{41133FF2-A4D5-E5AE-84B6-95247C56A862}"/>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1386532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85822E8-9F52-4B2D-AB10-F514653A4F5E}" type="datetimeFigureOut">
              <a:rPr lang="en-US" smtClean="0"/>
              <a:t>6/6/2024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2DD6E29-652A-41A5-B071-A19BB31E6814}" type="slidenum">
              <a:rPr lang="en-US" smtClean="0"/>
              <a:t>‹#›</a:t>
            </a:fld>
            <a:endParaRPr lang="en-US"/>
          </a:p>
        </p:txBody>
      </p:sp>
      <p:sp>
        <p:nvSpPr>
          <p:cNvPr id="7" name="Title 6"/>
          <p:cNvSpPr>
            <a:spLocks noGrp="1"/>
          </p:cNvSpPr>
          <p:nvPr>
            <p:ph type="title"/>
          </p:nvPr>
        </p:nvSpPr>
        <p:spPr>
          <a:xfrm>
            <a:off x="660400" y="115212"/>
            <a:ext cx="10515600" cy="1325563"/>
          </a:xfrm>
          <a:prstGeom prst="rect">
            <a:avLst/>
          </a:prstGeom>
        </p:spPr>
        <p:txBody>
          <a:bodyPr/>
          <a:lstStyle/>
          <a:p>
            <a:r>
              <a:rPr lang="en-US"/>
              <a:t>Click to edit Master title style</a:t>
            </a:r>
          </a:p>
        </p:txBody>
      </p:sp>
      <p:pic>
        <p:nvPicPr>
          <p:cNvPr id="2" name="Picture 1" descr="Icon&#10;&#10;Description automatically generated">
            <a:extLst>
              <a:ext uri="{FF2B5EF4-FFF2-40B4-BE49-F238E27FC236}">
                <a16:creationId xmlns:a16="http://schemas.microsoft.com/office/drawing/2014/main" id="{9AB28143-C063-A778-7CA8-DC056E2B61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8" name="Picture 7" descr="A diagram of a diagram&#10;&#10;Description automatically generated">
            <a:extLst>
              <a:ext uri="{FF2B5EF4-FFF2-40B4-BE49-F238E27FC236}">
                <a16:creationId xmlns:a16="http://schemas.microsoft.com/office/drawing/2014/main" id="{41A662DD-D58E-4F66-D02B-7454C2847072}"/>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654445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0018-7EE8-B313-6D36-8402DE8BE5AD}"/>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B1B7E08-2F06-6243-3E15-B72F3ED1385E}"/>
              </a:ext>
            </a:extLst>
          </p:cNvPr>
          <p:cNvSpPr>
            <a:spLocks noGrp="1"/>
          </p:cNvSpPr>
          <p:nvPr>
            <p:ph type="body" idx="1"/>
          </p:nvPr>
        </p:nvSpPr>
        <p:spPr>
          <a:xfrm>
            <a:off x="831850" y="4589463"/>
            <a:ext cx="10515600" cy="1500187"/>
          </a:xfrm>
        </p:spPr>
        <p:txBody>
          <a:bodyPr/>
          <a:lstStyle>
            <a:lvl1pPr marL="0" indent="0">
              <a:buNone/>
              <a:defRPr sz="2400">
                <a:solidFill>
                  <a:srgbClr val="07347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65E076B-6121-1E53-258F-8B07D7A0E446}"/>
              </a:ext>
            </a:extLst>
          </p:cNvPr>
          <p:cNvSpPr>
            <a:spLocks noGrp="1"/>
          </p:cNvSpPr>
          <p:nvPr>
            <p:ph type="dt" sz="half" idx="10"/>
          </p:nvPr>
        </p:nvSpPr>
        <p:spPr/>
        <p:txBody>
          <a:bodyPr/>
          <a:lstStyle/>
          <a:p>
            <a:fld id="{105567A1-CDBA-45BA-A551-EB1A9BD28157}" type="datetimeFigureOut">
              <a:rPr lang="en-US" smtClean="0"/>
              <a:t>6/6/2024</a:t>
            </a:fld>
            <a:endParaRPr lang="en-US"/>
          </a:p>
        </p:txBody>
      </p:sp>
      <p:sp>
        <p:nvSpPr>
          <p:cNvPr id="5" name="Footer Placeholder 4">
            <a:extLst>
              <a:ext uri="{FF2B5EF4-FFF2-40B4-BE49-F238E27FC236}">
                <a16:creationId xmlns:a16="http://schemas.microsoft.com/office/drawing/2014/main" id="{F765692F-C354-355A-800C-11FF22835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2D0AF4-D576-BCEB-0CFA-6ABEB4CBEC70}"/>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16" name="Picture 15" descr="A diagram of a diagram&#10;&#10;Description automatically generated">
            <a:extLst>
              <a:ext uri="{FF2B5EF4-FFF2-40B4-BE49-F238E27FC236}">
                <a16:creationId xmlns:a16="http://schemas.microsoft.com/office/drawing/2014/main" id="{3FDCC7C3-8F86-4141-0A5D-8E6E1CC1A9A9}"/>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790" b="87132"/>
          <a:stretch/>
        </p:blipFill>
        <p:spPr>
          <a:xfrm>
            <a:off x="62307" y="108399"/>
            <a:ext cx="12067386" cy="1573619"/>
          </a:xfrm>
          <a:prstGeom prst="rect">
            <a:avLst/>
          </a:prstGeom>
        </p:spPr>
      </p:pic>
    </p:spTree>
    <p:extLst>
      <p:ext uri="{BB962C8B-B14F-4D97-AF65-F5344CB8AC3E}">
        <p14:creationId xmlns:p14="http://schemas.microsoft.com/office/powerpoint/2010/main" val="203494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FFD0D0C-12F6-E144-911F-7DC1A344FEBE}"/>
              </a:ext>
            </a:extLst>
          </p:cNvPr>
          <p:cNvSpPr/>
          <p:nvPr userDrawn="1"/>
        </p:nvSpPr>
        <p:spPr>
          <a:xfrm rot="5400000">
            <a:off x="5383529" y="3964229"/>
            <a:ext cx="1185865" cy="83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C8135F20-1BA2-CC48-9AD1-575655FBD297}"/>
              </a:ext>
            </a:extLst>
          </p:cNvPr>
          <p:cNvSpPr/>
          <p:nvPr userDrawn="1"/>
        </p:nvSpPr>
        <p:spPr>
          <a:xfrm rot="5400000">
            <a:off x="1458644" y="2714076"/>
            <a:ext cx="1185865" cy="83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059050B7-FE72-3B43-B17F-0FA8F3FC1B15}"/>
              </a:ext>
            </a:extLst>
          </p:cNvPr>
          <p:cNvSpPr/>
          <p:nvPr userDrawn="1"/>
        </p:nvSpPr>
        <p:spPr>
          <a:xfrm rot="5400000">
            <a:off x="9425718" y="2797173"/>
            <a:ext cx="1185865" cy="83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A7E0C165-E9F9-4840-A55E-85E035F9C762}"/>
              </a:ext>
            </a:extLst>
          </p:cNvPr>
          <p:cNvSpPr/>
          <p:nvPr userDrawn="1"/>
        </p:nvSpPr>
        <p:spPr>
          <a:xfrm>
            <a:off x="1" y="3215505"/>
            <a:ext cx="4051723" cy="542925"/>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What should we do?</a:t>
            </a:r>
          </a:p>
        </p:txBody>
      </p:sp>
      <p:sp>
        <p:nvSpPr>
          <p:cNvPr id="19" name="Rectangle 18">
            <a:extLst>
              <a:ext uri="{FF2B5EF4-FFF2-40B4-BE49-F238E27FC236}">
                <a16:creationId xmlns:a16="http://schemas.microsoft.com/office/drawing/2014/main" id="{DDBC98F2-5505-8849-B1A1-BCC58F271B28}"/>
              </a:ext>
            </a:extLst>
          </p:cNvPr>
          <p:cNvSpPr/>
          <p:nvPr userDrawn="1"/>
        </p:nvSpPr>
        <p:spPr>
          <a:xfrm>
            <a:off x="8112674" y="3213309"/>
            <a:ext cx="4079327" cy="542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How can we do better? </a:t>
            </a:r>
          </a:p>
        </p:txBody>
      </p:sp>
      <p:sp>
        <p:nvSpPr>
          <p:cNvPr id="20" name="Rectangle 19">
            <a:extLst>
              <a:ext uri="{FF2B5EF4-FFF2-40B4-BE49-F238E27FC236}">
                <a16:creationId xmlns:a16="http://schemas.microsoft.com/office/drawing/2014/main" id="{8E0D0970-A906-6743-BCD1-1CA96CCA2FD1}"/>
              </a:ext>
            </a:extLst>
          </p:cNvPr>
          <p:cNvSpPr/>
          <p:nvPr userDrawn="1"/>
        </p:nvSpPr>
        <p:spPr>
          <a:xfrm>
            <a:off x="4051724" y="3213308"/>
            <a:ext cx="4062747" cy="5493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How are we doing?</a:t>
            </a:r>
          </a:p>
        </p:txBody>
      </p:sp>
      <p:sp>
        <p:nvSpPr>
          <p:cNvPr id="32" name="Oval 31">
            <a:extLst>
              <a:ext uri="{FF2B5EF4-FFF2-40B4-BE49-F238E27FC236}">
                <a16:creationId xmlns:a16="http://schemas.microsoft.com/office/drawing/2014/main" id="{EBA34F62-9EE1-634F-BD96-1A0F99E0235B}"/>
              </a:ext>
            </a:extLst>
          </p:cNvPr>
          <p:cNvSpPr/>
          <p:nvPr userDrawn="1"/>
        </p:nvSpPr>
        <p:spPr>
          <a:xfrm>
            <a:off x="8841279" y="1059883"/>
            <a:ext cx="2354740" cy="1828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3 Improve</a:t>
            </a:r>
          </a:p>
        </p:txBody>
      </p:sp>
      <p:sp>
        <p:nvSpPr>
          <p:cNvPr id="33" name="Oval 32">
            <a:extLst>
              <a:ext uri="{FF2B5EF4-FFF2-40B4-BE49-F238E27FC236}">
                <a16:creationId xmlns:a16="http://schemas.microsoft.com/office/drawing/2014/main" id="{567584B8-9A35-DC42-BBF1-3A455D9C4F3B}"/>
              </a:ext>
            </a:extLst>
          </p:cNvPr>
          <p:cNvSpPr/>
          <p:nvPr userDrawn="1"/>
        </p:nvSpPr>
        <p:spPr>
          <a:xfrm>
            <a:off x="4799090" y="4176989"/>
            <a:ext cx="235474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Assess</a:t>
            </a:r>
          </a:p>
        </p:txBody>
      </p:sp>
      <p:sp>
        <p:nvSpPr>
          <p:cNvPr id="35" name="Oval 34">
            <a:extLst>
              <a:ext uri="{FF2B5EF4-FFF2-40B4-BE49-F238E27FC236}">
                <a16:creationId xmlns:a16="http://schemas.microsoft.com/office/drawing/2014/main" id="{8F2621F7-B63B-054D-9A8B-51C0450F0F07}"/>
              </a:ext>
            </a:extLst>
          </p:cNvPr>
          <p:cNvSpPr/>
          <p:nvPr userDrawn="1"/>
        </p:nvSpPr>
        <p:spPr>
          <a:xfrm>
            <a:off x="875203" y="1047568"/>
            <a:ext cx="2352743" cy="18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1</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Plan</a:t>
            </a:r>
          </a:p>
        </p:txBody>
      </p:sp>
      <p:sp>
        <p:nvSpPr>
          <p:cNvPr id="59" name="Content Placeholder 55">
            <a:extLst>
              <a:ext uri="{FF2B5EF4-FFF2-40B4-BE49-F238E27FC236}">
                <a16:creationId xmlns:a16="http://schemas.microsoft.com/office/drawing/2014/main" id="{352A8938-CED9-4C42-A5C7-9F332BE701DC}"/>
              </a:ext>
            </a:extLst>
          </p:cNvPr>
          <p:cNvSpPr>
            <a:spLocks noGrp="1"/>
          </p:cNvSpPr>
          <p:nvPr>
            <p:ph sz="quarter" idx="18"/>
          </p:nvPr>
        </p:nvSpPr>
        <p:spPr>
          <a:xfrm>
            <a:off x="8112674" y="3751338"/>
            <a:ext cx="4079327" cy="2790342"/>
          </a:xfrm>
          <a:prstGeom prst="rect">
            <a:avLst/>
          </a:prstGeom>
        </p:spPr>
        <p:txBody>
          <a:bodyPr>
            <a:noAutofit/>
          </a:bodyPr>
          <a:lstStyle>
            <a:lvl1pPr marL="0" indent="0">
              <a:lnSpc>
                <a:spcPct val="100000"/>
              </a:lnSpc>
              <a:spcBef>
                <a:spcPts val="0"/>
              </a:spcBef>
              <a:spcAft>
                <a:spcPts val="600"/>
              </a:spcAft>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58" name="Content Placeholder 55">
            <a:extLst>
              <a:ext uri="{FF2B5EF4-FFF2-40B4-BE49-F238E27FC236}">
                <a16:creationId xmlns:a16="http://schemas.microsoft.com/office/drawing/2014/main" id="{CB7A9028-68FF-1E43-B9AD-AF8843FD2981}"/>
              </a:ext>
            </a:extLst>
          </p:cNvPr>
          <p:cNvSpPr>
            <a:spLocks noGrp="1"/>
          </p:cNvSpPr>
          <p:nvPr>
            <p:ph sz="quarter" idx="17"/>
          </p:nvPr>
        </p:nvSpPr>
        <p:spPr>
          <a:xfrm>
            <a:off x="4051724" y="424588"/>
            <a:ext cx="4054997" cy="2790342"/>
          </a:xfrm>
          <a:prstGeom prst="rect">
            <a:avLst/>
          </a:prstGeom>
        </p:spPr>
        <p:txBody>
          <a:bodyPr>
            <a:noAutofit/>
          </a:bodyPr>
          <a:lstStyle>
            <a:lvl1pPr marL="0" indent="0">
              <a:lnSpc>
                <a:spcPct val="100000"/>
              </a:lnSpc>
              <a:spcBef>
                <a:spcPts val="0"/>
              </a:spcBef>
              <a:spcAft>
                <a:spcPts val="600"/>
              </a:spcAft>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57" name="Content Placeholder 55">
            <a:extLst>
              <a:ext uri="{FF2B5EF4-FFF2-40B4-BE49-F238E27FC236}">
                <a16:creationId xmlns:a16="http://schemas.microsoft.com/office/drawing/2014/main" id="{64C1CF39-BA5C-7048-B20C-D043C94F1917}"/>
              </a:ext>
            </a:extLst>
          </p:cNvPr>
          <p:cNvSpPr>
            <a:spLocks noGrp="1"/>
          </p:cNvSpPr>
          <p:nvPr>
            <p:ph sz="quarter" idx="16"/>
          </p:nvPr>
        </p:nvSpPr>
        <p:spPr>
          <a:xfrm>
            <a:off x="20868" y="3751338"/>
            <a:ext cx="4000763" cy="2761605"/>
          </a:xfrm>
          <a:prstGeom prst="rect">
            <a:avLst/>
          </a:prstGeom>
        </p:spPr>
        <p:txBody>
          <a:bodyPr>
            <a:noAutofit/>
          </a:bodyPr>
          <a:lstStyle>
            <a:lvl1pPr marL="0" indent="0">
              <a:lnSpc>
                <a:spcPct val="100000"/>
              </a:lnSpc>
              <a:spcBef>
                <a:spcPts val="0"/>
              </a:spcBef>
              <a:spcAft>
                <a:spcPts val="600"/>
              </a:spcAft>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pic>
        <p:nvPicPr>
          <p:cNvPr id="3" name="Picture 2" descr="A picture containing necktie, indoor, shirt, window&#10;&#10;Description automatically generated">
            <a:extLst>
              <a:ext uri="{FF2B5EF4-FFF2-40B4-BE49-F238E27FC236}">
                <a16:creationId xmlns:a16="http://schemas.microsoft.com/office/drawing/2014/main" id="{053AAF82-14A0-AEE5-2B47-92B856112C6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119" b="90599"/>
          <a:stretch/>
        </p:blipFill>
        <p:spPr>
          <a:xfrm>
            <a:off x="0" y="0"/>
            <a:ext cx="6858000" cy="225096"/>
          </a:xfrm>
          <a:prstGeom prst="rect">
            <a:avLst/>
          </a:prstGeom>
        </p:spPr>
      </p:pic>
    </p:spTree>
    <p:extLst>
      <p:ext uri="{BB962C8B-B14F-4D97-AF65-F5344CB8AC3E}">
        <p14:creationId xmlns:p14="http://schemas.microsoft.com/office/powerpoint/2010/main" val="2418337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714B-A87D-AB43-BB55-5E0BEE4A28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9837D0-7049-7E09-C567-956DD23E44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911CC-242F-320C-79C6-AF0A11B469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diagram of a diagram&#10;&#10;Description automatically generated">
            <a:extLst>
              <a:ext uri="{FF2B5EF4-FFF2-40B4-BE49-F238E27FC236}">
                <a16:creationId xmlns:a16="http://schemas.microsoft.com/office/drawing/2014/main" id="{798AAD0C-8EB8-EC60-6F1F-703DC9A67F0B}"/>
              </a:ext>
            </a:extLst>
          </p:cNvPr>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
        <p:nvSpPr>
          <p:cNvPr id="6" name="Footer Placeholder 5">
            <a:extLst>
              <a:ext uri="{FF2B5EF4-FFF2-40B4-BE49-F238E27FC236}">
                <a16:creationId xmlns:a16="http://schemas.microsoft.com/office/drawing/2014/main" id="{E6F4468D-099E-2B9D-4D99-5B6897700F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219305-70FF-0F6B-3CD8-863CB49D58EE}"/>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11" name="Picture 10" descr="Icon&#10;&#10;Description automatically generated">
            <a:extLst>
              <a:ext uri="{FF2B5EF4-FFF2-40B4-BE49-F238E27FC236}">
                <a16:creationId xmlns:a16="http://schemas.microsoft.com/office/drawing/2014/main" id="{FC22F7D8-33FF-0DFD-E3A9-AEA1EED7CA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spTree>
    <p:extLst>
      <p:ext uri="{BB962C8B-B14F-4D97-AF65-F5344CB8AC3E}">
        <p14:creationId xmlns:p14="http://schemas.microsoft.com/office/powerpoint/2010/main" val="3972644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1893-9616-19FD-5CB6-17A2C6DD26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529F7D-2054-87F1-F411-4E8679FEC133}"/>
              </a:ext>
            </a:extLst>
          </p:cNvPr>
          <p:cNvSpPr>
            <a:spLocks noGrp="1"/>
          </p:cNvSpPr>
          <p:nvPr>
            <p:ph type="body" idx="1"/>
          </p:nvPr>
        </p:nvSpPr>
        <p:spPr>
          <a:xfrm>
            <a:off x="839788" y="1681163"/>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E999B9-9B6B-CF0A-8313-AB1813CCB1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20F206-5359-7180-B8BF-99A1E4803735}"/>
              </a:ext>
            </a:extLst>
          </p:cNvPr>
          <p:cNvSpPr>
            <a:spLocks noGrp="1"/>
          </p:cNvSpPr>
          <p:nvPr>
            <p:ph type="body" sz="quarter" idx="3"/>
          </p:nvPr>
        </p:nvSpPr>
        <p:spPr>
          <a:xfrm>
            <a:off x="6172200" y="1681163"/>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992E6F-874A-DDF1-A54C-4F2F9A39F1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6983E8-EFB9-49AE-56F9-B951AF0BE20C}"/>
              </a:ext>
            </a:extLst>
          </p:cNvPr>
          <p:cNvSpPr>
            <a:spLocks noGrp="1"/>
          </p:cNvSpPr>
          <p:nvPr>
            <p:ph type="dt" sz="half" idx="10"/>
          </p:nvPr>
        </p:nvSpPr>
        <p:spPr/>
        <p:txBody>
          <a:bodyPr/>
          <a:lstStyle/>
          <a:p>
            <a:fld id="{105567A1-CDBA-45BA-A551-EB1A9BD28157}" type="datetimeFigureOut">
              <a:rPr lang="en-US" smtClean="0"/>
              <a:t>6/6/2024</a:t>
            </a:fld>
            <a:endParaRPr lang="en-US"/>
          </a:p>
        </p:txBody>
      </p:sp>
      <p:sp>
        <p:nvSpPr>
          <p:cNvPr id="8" name="Footer Placeholder 7">
            <a:extLst>
              <a:ext uri="{FF2B5EF4-FFF2-40B4-BE49-F238E27FC236}">
                <a16:creationId xmlns:a16="http://schemas.microsoft.com/office/drawing/2014/main" id="{A63C8C9D-E6B9-8797-25AF-435AF82CB2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AF27A5-1CB6-5990-5B85-5916D2A2934D}"/>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12" name="Picture 11" descr="Icon&#10;&#10;Description automatically generated">
            <a:extLst>
              <a:ext uri="{FF2B5EF4-FFF2-40B4-BE49-F238E27FC236}">
                <a16:creationId xmlns:a16="http://schemas.microsoft.com/office/drawing/2014/main" id="{85745D1C-43B7-D4F2-7AD4-056457CAF9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13" name="Picture 12" descr="A diagram of a diagram&#10;&#10;Description automatically generated">
            <a:extLst>
              <a:ext uri="{FF2B5EF4-FFF2-40B4-BE49-F238E27FC236}">
                <a16:creationId xmlns:a16="http://schemas.microsoft.com/office/drawing/2014/main" id="{5D404F9A-E36D-CC47-EEDB-AC3FB4E1CEBB}"/>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62062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1893-9616-19FD-5CB6-17A2C6DD26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529F7D-2054-87F1-F411-4E8679FEC133}"/>
              </a:ext>
            </a:extLst>
          </p:cNvPr>
          <p:cNvSpPr>
            <a:spLocks noGrp="1"/>
          </p:cNvSpPr>
          <p:nvPr>
            <p:ph type="body" idx="1"/>
          </p:nvPr>
        </p:nvSpPr>
        <p:spPr>
          <a:xfrm>
            <a:off x="839788" y="1681163"/>
            <a:ext cx="10512424"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E999B9-9B6B-CF0A-8313-AB1813CCB1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4992E6F-874A-DDF1-A54C-4F2F9A39F1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6983E8-EFB9-49AE-56F9-B951AF0BE20C}"/>
              </a:ext>
            </a:extLst>
          </p:cNvPr>
          <p:cNvSpPr>
            <a:spLocks noGrp="1"/>
          </p:cNvSpPr>
          <p:nvPr>
            <p:ph type="dt" sz="half" idx="10"/>
          </p:nvPr>
        </p:nvSpPr>
        <p:spPr/>
        <p:txBody>
          <a:bodyPr/>
          <a:lstStyle/>
          <a:p>
            <a:fld id="{105567A1-CDBA-45BA-A551-EB1A9BD28157}" type="datetimeFigureOut">
              <a:rPr lang="en-US" smtClean="0"/>
              <a:t>6/6/2024</a:t>
            </a:fld>
            <a:endParaRPr lang="en-US"/>
          </a:p>
        </p:txBody>
      </p:sp>
      <p:sp>
        <p:nvSpPr>
          <p:cNvPr id="8" name="Footer Placeholder 7">
            <a:extLst>
              <a:ext uri="{FF2B5EF4-FFF2-40B4-BE49-F238E27FC236}">
                <a16:creationId xmlns:a16="http://schemas.microsoft.com/office/drawing/2014/main" id="{A63C8C9D-E6B9-8797-25AF-435AF82CB2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AF27A5-1CB6-5990-5B85-5916D2A2934D}"/>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12" name="Picture 11" descr="Icon&#10;&#10;Description automatically generated">
            <a:extLst>
              <a:ext uri="{FF2B5EF4-FFF2-40B4-BE49-F238E27FC236}">
                <a16:creationId xmlns:a16="http://schemas.microsoft.com/office/drawing/2014/main" id="{85745D1C-43B7-D4F2-7AD4-056457CAF9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13" name="Picture 12" descr="A diagram of a diagram&#10;&#10;Description automatically generated">
            <a:extLst>
              <a:ext uri="{FF2B5EF4-FFF2-40B4-BE49-F238E27FC236}">
                <a16:creationId xmlns:a16="http://schemas.microsoft.com/office/drawing/2014/main" id="{5D404F9A-E36D-CC47-EEDB-AC3FB4E1CEBB}"/>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1657895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1893-9616-19FD-5CB6-17A2C6DD26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529F7D-2054-87F1-F411-4E8679FEC133}"/>
              </a:ext>
            </a:extLst>
          </p:cNvPr>
          <p:cNvSpPr>
            <a:spLocks noGrp="1"/>
          </p:cNvSpPr>
          <p:nvPr>
            <p:ph type="body" idx="1"/>
          </p:nvPr>
        </p:nvSpPr>
        <p:spPr>
          <a:xfrm>
            <a:off x="839788" y="1681163"/>
            <a:ext cx="10512424"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DE999B9-9B6B-CF0A-8313-AB1813CCB163}"/>
              </a:ext>
            </a:extLst>
          </p:cNvPr>
          <p:cNvSpPr>
            <a:spLocks noGrp="1"/>
          </p:cNvSpPr>
          <p:nvPr>
            <p:ph sz="half" idx="2"/>
          </p:nvPr>
        </p:nvSpPr>
        <p:spPr>
          <a:xfrm>
            <a:off x="839788" y="2505075"/>
            <a:ext cx="10512424"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A6983E8-EFB9-49AE-56F9-B951AF0BE20C}"/>
              </a:ext>
            </a:extLst>
          </p:cNvPr>
          <p:cNvSpPr>
            <a:spLocks noGrp="1"/>
          </p:cNvSpPr>
          <p:nvPr>
            <p:ph type="dt" sz="half" idx="10"/>
          </p:nvPr>
        </p:nvSpPr>
        <p:spPr/>
        <p:txBody>
          <a:bodyPr/>
          <a:lstStyle/>
          <a:p>
            <a:fld id="{105567A1-CDBA-45BA-A551-EB1A9BD28157}" type="datetimeFigureOut">
              <a:rPr lang="en-US" smtClean="0"/>
              <a:t>6/6/2024</a:t>
            </a:fld>
            <a:endParaRPr lang="en-US"/>
          </a:p>
        </p:txBody>
      </p:sp>
      <p:sp>
        <p:nvSpPr>
          <p:cNvPr id="8" name="Footer Placeholder 7">
            <a:extLst>
              <a:ext uri="{FF2B5EF4-FFF2-40B4-BE49-F238E27FC236}">
                <a16:creationId xmlns:a16="http://schemas.microsoft.com/office/drawing/2014/main" id="{A63C8C9D-E6B9-8797-25AF-435AF82CB2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AF27A5-1CB6-5990-5B85-5916D2A2934D}"/>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12" name="Picture 11" descr="Icon&#10;&#10;Description automatically generated">
            <a:extLst>
              <a:ext uri="{FF2B5EF4-FFF2-40B4-BE49-F238E27FC236}">
                <a16:creationId xmlns:a16="http://schemas.microsoft.com/office/drawing/2014/main" id="{85745D1C-43B7-D4F2-7AD4-056457CAF9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5" name="Picture 4" descr="A diagram of a diagram&#10;&#10;Description automatically generated">
            <a:extLst>
              <a:ext uri="{FF2B5EF4-FFF2-40B4-BE49-F238E27FC236}">
                <a16:creationId xmlns:a16="http://schemas.microsoft.com/office/drawing/2014/main" id="{57418763-2C20-C6C9-EC53-3D3E09CA16D6}"/>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60708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742C-2E24-F22D-3B31-E40BA2A0CE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8FDC37-035B-B6E5-ADEE-88C42FA8224B}"/>
              </a:ext>
            </a:extLst>
          </p:cNvPr>
          <p:cNvSpPr>
            <a:spLocks noGrp="1"/>
          </p:cNvSpPr>
          <p:nvPr>
            <p:ph type="dt" sz="half" idx="10"/>
          </p:nvPr>
        </p:nvSpPr>
        <p:spPr/>
        <p:txBody>
          <a:bodyPr/>
          <a:lstStyle/>
          <a:p>
            <a:fld id="{105567A1-CDBA-45BA-A551-EB1A9BD28157}" type="datetimeFigureOut">
              <a:rPr lang="en-US" smtClean="0"/>
              <a:t>6/6/2024</a:t>
            </a:fld>
            <a:endParaRPr lang="en-US"/>
          </a:p>
        </p:txBody>
      </p:sp>
      <p:sp>
        <p:nvSpPr>
          <p:cNvPr id="4" name="Footer Placeholder 3">
            <a:extLst>
              <a:ext uri="{FF2B5EF4-FFF2-40B4-BE49-F238E27FC236}">
                <a16:creationId xmlns:a16="http://schemas.microsoft.com/office/drawing/2014/main" id="{3C10B07E-AC30-CDED-6276-9CBFF2279A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DC9FED-37CE-2258-12DB-011F37052B3E}"/>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10" name="Picture 9" descr="Icon&#10;&#10;Description automatically generated">
            <a:extLst>
              <a:ext uri="{FF2B5EF4-FFF2-40B4-BE49-F238E27FC236}">
                <a16:creationId xmlns:a16="http://schemas.microsoft.com/office/drawing/2014/main" id="{D212CC28-D722-B4B0-8C85-C60E2A8D88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8" name="Picture 7" descr="A diagram of a diagram&#10;&#10;Description automatically generated">
            <a:extLst>
              <a:ext uri="{FF2B5EF4-FFF2-40B4-BE49-F238E27FC236}">
                <a16:creationId xmlns:a16="http://schemas.microsoft.com/office/drawing/2014/main" id="{C7A81F93-6ED5-AD56-3EC6-D4AEF34803F2}"/>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2622260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3CAF6F-9BB9-F030-E92A-6C7E117788AA}"/>
              </a:ext>
            </a:extLst>
          </p:cNvPr>
          <p:cNvSpPr>
            <a:spLocks noGrp="1"/>
          </p:cNvSpPr>
          <p:nvPr>
            <p:ph type="title"/>
          </p:nvPr>
        </p:nvSpPr>
        <p:spPr>
          <a:xfrm>
            <a:off x="838200" y="32818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136ACF-9C59-239C-FFEF-C84F386663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5260FE-68E9-8945-2AEE-B81973A2C0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05567A1-CDBA-45BA-A551-EB1A9BD28157}" type="datetimeFigureOut">
              <a:rPr lang="en-US" smtClean="0"/>
              <a:pPr/>
              <a:t>6/6/2024</a:t>
            </a:fld>
            <a:endParaRPr lang="en-US"/>
          </a:p>
        </p:txBody>
      </p:sp>
      <p:sp>
        <p:nvSpPr>
          <p:cNvPr id="5" name="Footer Placeholder 4">
            <a:extLst>
              <a:ext uri="{FF2B5EF4-FFF2-40B4-BE49-F238E27FC236}">
                <a16:creationId xmlns:a16="http://schemas.microsoft.com/office/drawing/2014/main" id="{76DCD1B1-CA4D-A214-F23F-F140D0DA5C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5759E937-C5DE-44EB-622D-DD6E6F87B7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2D7D1AB6-8185-4EB3-8474-4F283349C368}" type="slidenum">
              <a:rPr lang="en-US" smtClean="0"/>
              <a:pPr/>
              <a:t>‹#›</a:t>
            </a:fld>
            <a:endParaRPr lang="en-US"/>
          </a:p>
        </p:txBody>
      </p:sp>
    </p:spTree>
    <p:extLst>
      <p:ext uri="{BB962C8B-B14F-4D97-AF65-F5344CB8AC3E}">
        <p14:creationId xmlns:p14="http://schemas.microsoft.com/office/powerpoint/2010/main" val="152745190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19" r:id="rId4"/>
    <p:sldLayoutId id="2147483708" r:id="rId5"/>
    <p:sldLayoutId id="2147483709" r:id="rId6"/>
    <p:sldLayoutId id="2147483720" r:id="rId7"/>
    <p:sldLayoutId id="2147483718" r:id="rId8"/>
    <p:sldLayoutId id="2147483710" r:id="rId9"/>
    <p:sldLayoutId id="2147483717" r:id="rId10"/>
    <p:sldLayoutId id="2147483711" r:id="rId11"/>
    <p:sldLayoutId id="2147483712" r:id="rId12"/>
    <p:sldLayoutId id="2147483713" r:id="rId13"/>
    <p:sldLayoutId id="2147483714" r:id="rId14"/>
    <p:sldLayoutId id="2147483715" r:id="rId15"/>
    <p:sldLayoutId id="2147483700" r:id="rId16"/>
    <p:sldLayoutId id="2147483716" r:id="rId17"/>
    <p:sldLayoutId id="2147483703" r:id="rId18"/>
    <p:sldLayoutId id="2147483652" r:id="rId19"/>
    <p:sldLayoutId id="2147483653" r:id="rId20"/>
    <p:sldLayoutId id="2147483701" r:id="rId21"/>
    <p:sldLayoutId id="2147483658" r:id="rId22"/>
  </p:sldLayoutIdLst>
  <p:txStyles>
    <p:titleStyle>
      <a:lvl1pPr algn="l" defTabSz="914400" rtl="0" eaLnBrk="1" latinLnBrk="0" hangingPunct="1">
        <a:lnSpc>
          <a:spcPct val="90000"/>
        </a:lnSpc>
        <a:spcBef>
          <a:spcPct val="0"/>
        </a:spcBef>
        <a:buNone/>
        <a:defRPr sz="4400" kern="120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defRPr>
      </a:lvl1pPr>
    </p:titleStyle>
    <p:bodyStyle>
      <a:lvl1pPr marL="228600" indent="-228600" algn="l" defTabSz="914400" rtl="0" eaLnBrk="1" latinLnBrk="0" hangingPunct="1">
        <a:lnSpc>
          <a:spcPct val="125000"/>
        </a:lnSpc>
        <a:spcBef>
          <a:spcPts val="1000"/>
        </a:spcBef>
        <a:spcAft>
          <a:spcPts val="120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500"/>
        </a:spcBef>
        <a:spcAft>
          <a:spcPts val="120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500"/>
        </a:spcBef>
        <a:spcAft>
          <a:spcPts val="120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500"/>
        </a:spcBef>
        <a:spcAft>
          <a:spcPts val="120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500"/>
        </a:spcBef>
        <a:spcAft>
          <a:spcPts val="120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hrq.gov/sites/default/files/wysiwyg/professionals/systems/hospital/engagingfamilies/howtogetstarted/Best_Practices_Hosp_Leaders_508.pdf"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www.familyvoices.org/FELSC"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implicit.harvard.edu/implicit/aboutus.html"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ctb.ku.edu/en/abou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hyperlink" Target="https://ctb.ku.edu/en/table-of-contents/structure/strategic-planning/develop-action-plans/mai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managementhelp.org/"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hyperlink" Target="https://managementhelp.org/strategicplanning/actionplanning.ht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hr.wayne.edu/leads/phase1/smartobjworksheet.pdf"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hyperlink" Target="https://mblc.state.ma.us/programs-and-support/planning/action-plans.php"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hyperlink" Target="https://cssp.org/resource/moving-beyond-the-family-engagement-check-box/" TargetMode="External"/><Relationship Id="rId2" Type="http://schemas.openxmlformats.org/officeDocument/2006/relationships/hyperlink" Target="https://familyvoices.org/fesat/" TargetMode="External"/><Relationship Id="rId1" Type="http://schemas.openxmlformats.org/officeDocument/2006/relationships/slideLayout" Target="../slideLayouts/slideLayout2.xml"/><Relationship Id="rId4" Type="http://schemas.openxmlformats.org/officeDocument/2006/relationships/hyperlink" Target="mailto:fesat@familyvoices.org?subject=FESAT%20T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E89021-2C17-E748-4665-8F0B4B1A0F44}"/>
              </a:ext>
            </a:extLst>
          </p:cNvPr>
          <p:cNvSpPr>
            <a:spLocks noGrp="1"/>
          </p:cNvSpPr>
          <p:nvPr>
            <p:ph type="ctrTitle"/>
          </p:nvPr>
        </p:nvSpPr>
        <p:spPr/>
        <p:txBody>
          <a:bodyPr>
            <a:normAutofit/>
          </a:bodyPr>
          <a:lstStyle/>
          <a:p>
            <a:r>
              <a:rPr lang="en-US" dirty="0"/>
              <a:t>Plan for Family Engagement</a:t>
            </a:r>
          </a:p>
        </p:txBody>
      </p:sp>
      <p:sp>
        <p:nvSpPr>
          <p:cNvPr id="7" name="Subtitle 6">
            <a:extLst>
              <a:ext uri="{FF2B5EF4-FFF2-40B4-BE49-F238E27FC236}">
                <a16:creationId xmlns:a16="http://schemas.microsoft.com/office/drawing/2014/main" id="{DD77131A-9545-698B-3E6A-669EC0EBBF3A}"/>
              </a:ext>
            </a:extLst>
          </p:cNvPr>
          <p:cNvSpPr>
            <a:spLocks noGrp="1"/>
          </p:cNvSpPr>
          <p:nvPr>
            <p:ph type="subTitle" idx="1"/>
          </p:nvPr>
        </p:nvSpPr>
        <p:spPr/>
        <p:txBody>
          <a:bodyPr/>
          <a:lstStyle/>
          <a:p>
            <a:r>
              <a:rPr lang="en-US" dirty="0"/>
              <a:t>Promoting Meaningful and Equitable Family Engagement in Systems-Level Change</a:t>
            </a:r>
          </a:p>
        </p:txBody>
      </p:sp>
      <p:pic>
        <p:nvPicPr>
          <p:cNvPr id="3" name="Picture 2" descr="A screenshot of a computer screen&#10;&#10;Description automatically generated">
            <a:extLst>
              <a:ext uri="{FF2B5EF4-FFF2-40B4-BE49-F238E27FC236}">
                <a16:creationId xmlns:a16="http://schemas.microsoft.com/office/drawing/2014/main" id="{78470F76-C427-466B-48AD-CE15FA4BC89D}"/>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638" t="22342" r="72003" b="59279"/>
          <a:stretch/>
        </p:blipFill>
        <p:spPr>
          <a:xfrm>
            <a:off x="1655804" y="2981205"/>
            <a:ext cx="1581666" cy="1943732"/>
          </a:xfrm>
          <a:prstGeom prst="rect">
            <a:avLst/>
          </a:prstGeom>
        </p:spPr>
      </p:pic>
    </p:spTree>
    <p:extLst>
      <p:ext uri="{BB962C8B-B14F-4D97-AF65-F5344CB8AC3E}">
        <p14:creationId xmlns:p14="http://schemas.microsoft.com/office/powerpoint/2010/main" val="423456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0A12-3F63-FDDD-2D20-84045A19D4C2}"/>
              </a:ext>
            </a:extLst>
          </p:cNvPr>
          <p:cNvSpPr>
            <a:spLocks noGrp="1"/>
          </p:cNvSpPr>
          <p:nvPr>
            <p:ph type="title"/>
          </p:nvPr>
        </p:nvSpPr>
        <p:spPr/>
        <p:txBody>
          <a:bodyPr/>
          <a:lstStyle/>
          <a:p>
            <a:r>
              <a:rPr lang="en-US" dirty="0"/>
              <a:t>Commitment</a:t>
            </a:r>
          </a:p>
        </p:txBody>
      </p:sp>
      <p:sp>
        <p:nvSpPr>
          <p:cNvPr id="3" name="Text Placeholder 2">
            <a:extLst>
              <a:ext uri="{FF2B5EF4-FFF2-40B4-BE49-F238E27FC236}">
                <a16:creationId xmlns:a16="http://schemas.microsoft.com/office/drawing/2014/main" id="{510B8E5D-709A-6A67-691C-494AED73F3C4}"/>
              </a:ext>
            </a:extLst>
          </p:cNvPr>
          <p:cNvSpPr>
            <a:spLocks noGrp="1"/>
          </p:cNvSpPr>
          <p:nvPr>
            <p:ph type="body" idx="1"/>
          </p:nvPr>
        </p:nvSpPr>
        <p:spPr/>
        <p:txBody>
          <a:bodyPr>
            <a:normAutofit fontScale="77500" lnSpcReduction="20000"/>
          </a:bodyPr>
          <a:lstStyle/>
          <a:p>
            <a:r>
              <a:rPr lang="en-US" b="0" dirty="0"/>
              <a:t>Strategy 1.1: Create a written policy that requires family engagement in systems-level initiatives</a:t>
            </a:r>
          </a:p>
        </p:txBody>
      </p:sp>
      <p:sp>
        <p:nvSpPr>
          <p:cNvPr id="7" name="Content Placeholder 6">
            <a:extLst>
              <a:ext uri="{FF2B5EF4-FFF2-40B4-BE49-F238E27FC236}">
                <a16:creationId xmlns:a16="http://schemas.microsoft.com/office/drawing/2014/main" id="{A4C40F31-7312-0C02-5EAD-24B3C44E33C1}"/>
              </a:ext>
            </a:extLst>
          </p:cNvPr>
          <p:cNvSpPr>
            <a:spLocks noGrp="1"/>
          </p:cNvSpPr>
          <p:nvPr>
            <p:ph sz="half" idx="2"/>
          </p:nvPr>
        </p:nvSpPr>
        <p:spPr/>
        <p:txBody>
          <a:bodyPr>
            <a:normAutofit fontScale="77500" lnSpcReduction="20000"/>
          </a:bodyPr>
          <a:lstStyle/>
          <a:p>
            <a:pPr marL="0" indent="0">
              <a:buNone/>
            </a:pPr>
            <a:r>
              <a:rPr lang="en-US" b="1" dirty="0"/>
              <a:t>Example 1: </a:t>
            </a:r>
          </a:p>
          <a:p>
            <a:r>
              <a:rPr lang="en-US" dirty="0">
                <a:hlinkClick r:id="rId3"/>
              </a:rPr>
              <a:t>Supporting Patient and Family Engagement: Best Practices for Hospital Leaders</a:t>
            </a:r>
            <a:r>
              <a:rPr lang="en-US" dirty="0"/>
              <a:t> is an evidence-based guide, developed by U.S. Department of Health and Human Services’ Agency for Healthcare Research and Quality. While created for hospitals, the strategies, such as including family engagement in the hospital’s mission and vision statements, and strategic plan, can be used by any child- and family-serving organization to guide the design of a written policy for engaging families in systems-level initiatives. </a:t>
            </a:r>
          </a:p>
        </p:txBody>
      </p:sp>
      <p:pic>
        <p:nvPicPr>
          <p:cNvPr id="5" name="Picture 4" descr="A group of icons with text&#10;&#10;Description automatically generated">
            <a:extLst>
              <a:ext uri="{FF2B5EF4-FFF2-40B4-BE49-F238E27FC236}">
                <a16:creationId xmlns:a16="http://schemas.microsoft.com/office/drawing/2014/main" id="{6A844F59-3C26-2D23-E259-82B3DEEAA190}"/>
              </a:ext>
            </a:extLst>
          </p:cNvPr>
          <p:cNvPicPr>
            <a:picLocks noChangeAspect="1"/>
          </p:cNvPicPr>
          <p:nvPr/>
        </p:nvPicPr>
        <p:blipFill rotWithShape="1">
          <a:blip r:embed="rId4">
            <a:extLst>
              <a:ext uri="{28A0092B-C50C-407E-A947-70E740481C1C}">
                <a14:useLocalDpi xmlns:a14="http://schemas.microsoft.com/office/drawing/2010/main" val="0"/>
              </a:ext>
            </a:extLst>
          </a:blip>
          <a:srcRect l="57150" t="5324" r="17670" b="73694"/>
          <a:stretch/>
        </p:blipFill>
        <p:spPr>
          <a:xfrm>
            <a:off x="10490887" y="0"/>
            <a:ext cx="1334529" cy="1438961"/>
          </a:xfrm>
          <a:prstGeom prst="rect">
            <a:avLst/>
          </a:prstGeom>
        </p:spPr>
      </p:pic>
    </p:spTree>
    <p:extLst>
      <p:ext uri="{BB962C8B-B14F-4D97-AF65-F5344CB8AC3E}">
        <p14:creationId xmlns:p14="http://schemas.microsoft.com/office/powerpoint/2010/main" val="1327420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0A12-3F63-FDDD-2D20-84045A19D4C2}"/>
              </a:ext>
            </a:extLst>
          </p:cNvPr>
          <p:cNvSpPr>
            <a:spLocks noGrp="1"/>
          </p:cNvSpPr>
          <p:nvPr>
            <p:ph type="title"/>
          </p:nvPr>
        </p:nvSpPr>
        <p:spPr/>
        <p:txBody>
          <a:bodyPr/>
          <a:lstStyle/>
          <a:p>
            <a:r>
              <a:rPr lang="en-US" dirty="0"/>
              <a:t>Commitment</a:t>
            </a:r>
          </a:p>
        </p:txBody>
      </p:sp>
      <p:sp>
        <p:nvSpPr>
          <p:cNvPr id="3" name="Text Placeholder 2">
            <a:extLst>
              <a:ext uri="{FF2B5EF4-FFF2-40B4-BE49-F238E27FC236}">
                <a16:creationId xmlns:a16="http://schemas.microsoft.com/office/drawing/2014/main" id="{510B8E5D-709A-6A67-691C-494AED73F3C4}"/>
              </a:ext>
            </a:extLst>
          </p:cNvPr>
          <p:cNvSpPr>
            <a:spLocks noGrp="1"/>
          </p:cNvSpPr>
          <p:nvPr>
            <p:ph type="body" idx="1"/>
          </p:nvPr>
        </p:nvSpPr>
        <p:spPr/>
        <p:txBody>
          <a:bodyPr>
            <a:normAutofit fontScale="77500" lnSpcReduction="20000"/>
          </a:bodyPr>
          <a:lstStyle/>
          <a:p>
            <a:r>
              <a:rPr lang="en-US" b="0" dirty="0"/>
              <a:t>Strategy 1.1: Create a written policy that requires family engagement in systems-level initiatives</a:t>
            </a:r>
          </a:p>
        </p:txBody>
      </p:sp>
      <p:sp>
        <p:nvSpPr>
          <p:cNvPr id="7" name="Content Placeholder 6">
            <a:extLst>
              <a:ext uri="{FF2B5EF4-FFF2-40B4-BE49-F238E27FC236}">
                <a16:creationId xmlns:a16="http://schemas.microsoft.com/office/drawing/2014/main" id="{A4C40F31-7312-0C02-5EAD-24B3C44E33C1}"/>
              </a:ext>
            </a:extLst>
          </p:cNvPr>
          <p:cNvSpPr>
            <a:spLocks noGrp="1"/>
          </p:cNvSpPr>
          <p:nvPr>
            <p:ph sz="half" idx="2"/>
          </p:nvPr>
        </p:nvSpPr>
        <p:spPr/>
        <p:txBody>
          <a:bodyPr>
            <a:normAutofit/>
          </a:bodyPr>
          <a:lstStyle/>
          <a:p>
            <a:pPr marL="0" indent="0">
              <a:buNone/>
            </a:pPr>
            <a:r>
              <a:rPr lang="en-US" b="1" dirty="0"/>
              <a:t>Example 2: </a:t>
            </a:r>
          </a:p>
          <a:p>
            <a:r>
              <a:rPr lang="en-US" dirty="0"/>
              <a:t>Policy Statement on Family Engagement from the Early Years to the Early Grades, from the U.S. Department of Health and Human Services, U.S. Department of Education. </a:t>
            </a:r>
          </a:p>
        </p:txBody>
      </p:sp>
      <p:pic>
        <p:nvPicPr>
          <p:cNvPr id="4" name="Picture 3" descr="A group of icons with text&#10;&#10;Description automatically generated">
            <a:extLst>
              <a:ext uri="{FF2B5EF4-FFF2-40B4-BE49-F238E27FC236}">
                <a16:creationId xmlns:a16="http://schemas.microsoft.com/office/drawing/2014/main" id="{9DD5BD7C-3AF7-3D1B-1074-7B2F3AA9A6FF}"/>
              </a:ext>
            </a:extLst>
          </p:cNvPr>
          <p:cNvPicPr>
            <a:picLocks noChangeAspect="1"/>
          </p:cNvPicPr>
          <p:nvPr/>
        </p:nvPicPr>
        <p:blipFill rotWithShape="1">
          <a:blip r:embed="rId3">
            <a:extLst>
              <a:ext uri="{28A0092B-C50C-407E-A947-70E740481C1C}">
                <a14:useLocalDpi xmlns:a14="http://schemas.microsoft.com/office/drawing/2010/main" val="0"/>
              </a:ext>
            </a:extLst>
          </a:blip>
          <a:srcRect l="57150" t="5324" r="17670" b="73694"/>
          <a:stretch/>
        </p:blipFill>
        <p:spPr>
          <a:xfrm>
            <a:off x="10490887" y="0"/>
            <a:ext cx="1334529" cy="1438961"/>
          </a:xfrm>
          <a:prstGeom prst="rect">
            <a:avLst/>
          </a:prstGeom>
        </p:spPr>
      </p:pic>
    </p:spTree>
    <p:extLst>
      <p:ext uri="{BB962C8B-B14F-4D97-AF65-F5344CB8AC3E}">
        <p14:creationId xmlns:p14="http://schemas.microsoft.com/office/powerpoint/2010/main" val="1512450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0A12-3F63-FDDD-2D20-84045A19D4C2}"/>
              </a:ext>
            </a:extLst>
          </p:cNvPr>
          <p:cNvSpPr>
            <a:spLocks noGrp="1"/>
          </p:cNvSpPr>
          <p:nvPr>
            <p:ph type="title"/>
          </p:nvPr>
        </p:nvSpPr>
        <p:spPr/>
        <p:txBody>
          <a:bodyPr/>
          <a:lstStyle/>
          <a:p>
            <a:r>
              <a:rPr lang="en-US" dirty="0"/>
              <a:t>Commitment</a:t>
            </a:r>
          </a:p>
        </p:txBody>
      </p:sp>
      <p:sp>
        <p:nvSpPr>
          <p:cNvPr id="3" name="Text Placeholder 2">
            <a:extLst>
              <a:ext uri="{FF2B5EF4-FFF2-40B4-BE49-F238E27FC236}">
                <a16:creationId xmlns:a16="http://schemas.microsoft.com/office/drawing/2014/main" id="{510B8E5D-709A-6A67-691C-494AED73F3C4}"/>
              </a:ext>
            </a:extLst>
          </p:cNvPr>
          <p:cNvSpPr>
            <a:spLocks noGrp="1"/>
          </p:cNvSpPr>
          <p:nvPr>
            <p:ph type="body" idx="1"/>
          </p:nvPr>
        </p:nvSpPr>
        <p:spPr/>
        <p:txBody>
          <a:bodyPr>
            <a:normAutofit fontScale="77500" lnSpcReduction="20000"/>
          </a:bodyPr>
          <a:lstStyle/>
          <a:p>
            <a:r>
              <a:rPr lang="en-US" b="0" dirty="0"/>
              <a:t>Strategy 1.1: Create a written policy that requires family engagement in systems-level initiatives</a:t>
            </a:r>
          </a:p>
        </p:txBody>
      </p:sp>
      <p:sp>
        <p:nvSpPr>
          <p:cNvPr id="7" name="Content Placeholder 6">
            <a:extLst>
              <a:ext uri="{FF2B5EF4-FFF2-40B4-BE49-F238E27FC236}">
                <a16:creationId xmlns:a16="http://schemas.microsoft.com/office/drawing/2014/main" id="{A4C40F31-7312-0C02-5EAD-24B3C44E33C1}"/>
              </a:ext>
            </a:extLst>
          </p:cNvPr>
          <p:cNvSpPr>
            <a:spLocks noGrp="1"/>
          </p:cNvSpPr>
          <p:nvPr>
            <p:ph sz="half" idx="2"/>
          </p:nvPr>
        </p:nvSpPr>
        <p:spPr/>
        <p:txBody>
          <a:bodyPr>
            <a:normAutofit fontScale="92500" lnSpcReduction="10000"/>
          </a:bodyPr>
          <a:lstStyle/>
          <a:p>
            <a:pPr marL="0" indent="0">
              <a:buNone/>
            </a:pPr>
            <a:r>
              <a:rPr lang="en-US" b="1" dirty="0"/>
              <a:t>Example 3: </a:t>
            </a:r>
          </a:p>
          <a:p>
            <a:r>
              <a:rPr lang="en-US" dirty="0"/>
              <a:t>Developing a Written Parent and Family Engagement Policy: A Guide for Districts and Schools. This 2018 document from the Tennessee Department of Education includes tools and resources for writing family engagement policies for engaging families at the advisory/district level, beyond the education of their individual child. </a:t>
            </a:r>
          </a:p>
        </p:txBody>
      </p:sp>
      <p:pic>
        <p:nvPicPr>
          <p:cNvPr id="4" name="Picture 3" descr="A group of icons with text&#10;&#10;Description automatically generated">
            <a:extLst>
              <a:ext uri="{FF2B5EF4-FFF2-40B4-BE49-F238E27FC236}">
                <a16:creationId xmlns:a16="http://schemas.microsoft.com/office/drawing/2014/main" id="{40A008FD-BB87-31CC-81A0-CF4A32B81547}"/>
              </a:ext>
            </a:extLst>
          </p:cNvPr>
          <p:cNvPicPr>
            <a:picLocks noChangeAspect="1"/>
          </p:cNvPicPr>
          <p:nvPr/>
        </p:nvPicPr>
        <p:blipFill rotWithShape="1">
          <a:blip r:embed="rId3">
            <a:extLst>
              <a:ext uri="{28A0092B-C50C-407E-A947-70E740481C1C}">
                <a14:useLocalDpi xmlns:a14="http://schemas.microsoft.com/office/drawing/2010/main" val="0"/>
              </a:ext>
            </a:extLst>
          </a:blip>
          <a:srcRect l="57150" t="5324" r="17670" b="73694"/>
          <a:stretch/>
        </p:blipFill>
        <p:spPr>
          <a:xfrm>
            <a:off x="10490887" y="0"/>
            <a:ext cx="1334529" cy="1438961"/>
          </a:xfrm>
          <a:prstGeom prst="rect">
            <a:avLst/>
          </a:prstGeom>
        </p:spPr>
      </p:pic>
    </p:spTree>
    <p:extLst>
      <p:ext uri="{BB962C8B-B14F-4D97-AF65-F5344CB8AC3E}">
        <p14:creationId xmlns:p14="http://schemas.microsoft.com/office/powerpoint/2010/main" val="3908816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72E5-F1B4-A823-0524-CE385E31A229}"/>
              </a:ext>
            </a:extLst>
          </p:cNvPr>
          <p:cNvSpPr>
            <a:spLocks noGrp="1"/>
          </p:cNvSpPr>
          <p:nvPr>
            <p:ph type="title"/>
          </p:nvPr>
        </p:nvSpPr>
        <p:spPr/>
        <p:txBody>
          <a:bodyPr/>
          <a:lstStyle/>
          <a:p>
            <a:r>
              <a:rPr lang="en-US" dirty="0"/>
              <a:t>Transparency</a:t>
            </a:r>
          </a:p>
        </p:txBody>
      </p:sp>
      <p:sp>
        <p:nvSpPr>
          <p:cNvPr id="7" name="Text Placeholder 6">
            <a:extLst>
              <a:ext uri="{FF2B5EF4-FFF2-40B4-BE49-F238E27FC236}">
                <a16:creationId xmlns:a16="http://schemas.microsoft.com/office/drawing/2014/main" id="{353BBD89-BBCC-A2A7-790B-9F6A9C7D1F42}"/>
              </a:ext>
            </a:extLst>
          </p:cNvPr>
          <p:cNvSpPr>
            <a:spLocks noGrp="1"/>
          </p:cNvSpPr>
          <p:nvPr>
            <p:ph type="body" idx="1"/>
          </p:nvPr>
        </p:nvSpPr>
        <p:spPr>
          <a:xfrm>
            <a:off x="839788" y="1248031"/>
            <a:ext cx="10512424" cy="1182902"/>
          </a:xfrm>
        </p:spPr>
        <p:txBody>
          <a:bodyPr>
            <a:normAutofit fontScale="62500" lnSpcReduction="20000"/>
          </a:bodyPr>
          <a:lstStyle/>
          <a:p>
            <a:r>
              <a:rPr lang="en-US" b="0" dirty="0"/>
              <a:t>Transparency occurs when an organization documents and communicates how it identifies issues families experience and provides the information and supports families and staff need to partner, participate, and contribute to their maximum potential. </a:t>
            </a:r>
          </a:p>
        </p:txBody>
      </p:sp>
      <p:sp>
        <p:nvSpPr>
          <p:cNvPr id="11" name="Content Placeholder 10">
            <a:extLst>
              <a:ext uri="{FF2B5EF4-FFF2-40B4-BE49-F238E27FC236}">
                <a16:creationId xmlns:a16="http://schemas.microsoft.com/office/drawing/2014/main" id="{04B6A72D-C7EA-59D4-8AE0-4A9757393003}"/>
              </a:ext>
            </a:extLst>
          </p:cNvPr>
          <p:cNvSpPr>
            <a:spLocks noGrp="1"/>
          </p:cNvSpPr>
          <p:nvPr>
            <p:ph sz="half" idx="2"/>
          </p:nvPr>
        </p:nvSpPr>
        <p:spPr>
          <a:xfrm>
            <a:off x="839789" y="2505075"/>
            <a:ext cx="4005480" cy="3684588"/>
          </a:xfrm>
        </p:spPr>
        <p:txBody>
          <a:bodyPr>
            <a:normAutofit fontScale="62500" lnSpcReduction="20000"/>
          </a:bodyPr>
          <a:lstStyle/>
          <a:p>
            <a:pPr marL="0" indent="0">
              <a:spcBef>
                <a:spcPts val="0"/>
              </a:spcBef>
              <a:buNone/>
            </a:pPr>
            <a:r>
              <a:rPr lang="en-US" dirty="0">
                <a:latin typeface="Open Sans Extrabold" panose="020B0906030804020204" pitchFamily="34" charset="0"/>
                <a:ea typeface="Open Sans Extrabold" panose="020B0906030804020204" pitchFamily="34" charset="0"/>
                <a:cs typeface="Open Sans Extrabold" panose="020B0906030804020204" pitchFamily="34" charset="0"/>
              </a:rPr>
              <a:t>Identify the Issues</a:t>
            </a:r>
          </a:p>
          <a:p>
            <a:pPr marL="0" indent="0">
              <a:spcBef>
                <a:spcPts val="0"/>
              </a:spcBef>
              <a:buNone/>
            </a:pPr>
            <a:r>
              <a:rPr lang="en-US" dirty="0"/>
              <a:t>Use internal data or partner with family-led or community-based organizations to learn what they are hearing from families.</a:t>
            </a:r>
          </a:p>
          <a:p>
            <a:pPr>
              <a:spcBef>
                <a:spcPts val="0"/>
              </a:spcBef>
            </a:pPr>
            <a:r>
              <a:rPr lang="en-US" dirty="0"/>
              <a:t>Co-create needs assessments, surveys, other feedback loops.</a:t>
            </a:r>
          </a:p>
          <a:p>
            <a:pPr>
              <a:spcBef>
                <a:spcPts val="0"/>
              </a:spcBef>
            </a:pPr>
            <a:r>
              <a:rPr lang="en-US" dirty="0"/>
              <a:t>Reach families directly</a:t>
            </a:r>
          </a:p>
          <a:p>
            <a:pPr>
              <a:spcBef>
                <a:spcPts val="0"/>
              </a:spcBef>
            </a:pPr>
            <a:r>
              <a:rPr lang="en-US" dirty="0"/>
              <a:t>Uses data from a variety of sources. </a:t>
            </a:r>
          </a:p>
        </p:txBody>
      </p:sp>
      <p:sp>
        <p:nvSpPr>
          <p:cNvPr id="12" name="Content Placeholder 11">
            <a:extLst>
              <a:ext uri="{FF2B5EF4-FFF2-40B4-BE49-F238E27FC236}">
                <a16:creationId xmlns:a16="http://schemas.microsoft.com/office/drawing/2014/main" id="{DCB81471-9BB0-3E54-57E3-10869FC14F3F}"/>
              </a:ext>
            </a:extLst>
          </p:cNvPr>
          <p:cNvSpPr>
            <a:spLocks noGrp="1"/>
          </p:cNvSpPr>
          <p:nvPr>
            <p:ph sz="quarter" idx="4"/>
          </p:nvPr>
        </p:nvSpPr>
        <p:spPr>
          <a:xfrm>
            <a:off x="4929352" y="2505075"/>
            <a:ext cx="6600495" cy="3987800"/>
          </a:xfrm>
        </p:spPr>
        <p:txBody>
          <a:bodyPr>
            <a:normAutofit lnSpcReduction="10000"/>
          </a:bodyPr>
          <a:lstStyle/>
          <a:p>
            <a:pPr marL="0" indent="0">
              <a:spcBef>
                <a:spcPts val="0"/>
              </a:spcBef>
              <a:buNone/>
            </a:pPr>
            <a:r>
              <a:rPr lang="en-US" sz="1800" dirty="0">
                <a:latin typeface="Open Sans Extrabold" panose="020B0906030804020204" pitchFamily="34" charset="0"/>
                <a:ea typeface="Open Sans Extrabold" panose="020B0906030804020204" pitchFamily="34" charset="0"/>
                <a:cs typeface="Open Sans Extrabold" panose="020B0906030804020204" pitchFamily="34" charset="0"/>
              </a:rPr>
              <a:t>Provide Information and Support</a:t>
            </a:r>
          </a:p>
          <a:p>
            <a:pPr marL="0" indent="0">
              <a:spcBef>
                <a:spcPts val="0"/>
              </a:spcBef>
              <a:buNone/>
            </a:pPr>
            <a:r>
              <a:rPr lang="en-US" sz="1800" dirty="0"/>
              <a:t>Describe the opportunity.</a:t>
            </a:r>
          </a:p>
          <a:p>
            <a:pPr>
              <a:spcBef>
                <a:spcPts val="0"/>
              </a:spcBef>
            </a:pPr>
            <a:r>
              <a:rPr lang="en-US" sz="1800" dirty="0"/>
              <a:t>Moves families “beyond the checkbox.”</a:t>
            </a:r>
          </a:p>
          <a:p>
            <a:pPr>
              <a:spcBef>
                <a:spcPts val="0"/>
              </a:spcBef>
            </a:pPr>
            <a:r>
              <a:rPr lang="en-US" sz="1800" dirty="0"/>
              <a:t>Provide mentors</a:t>
            </a:r>
          </a:p>
          <a:p>
            <a:pPr>
              <a:spcBef>
                <a:spcPts val="0"/>
              </a:spcBef>
            </a:pPr>
            <a:r>
              <a:rPr lang="en-US" sz="1800" dirty="0"/>
              <a:t>To help families &amp; staff prepare for meetings.</a:t>
            </a:r>
          </a:p>
          <a:p>
            <a:pPr>
              <a:spcBef>
                <a:spcPts val="0"/>
              </a:spcBef>
            </a:pPr>
            <a:r>
              <a:rPr lang="en-US" sz="1800" dirty="0"/>
              <a:t>To help families learn to use their experiences to improve systems of care for all families.</a:t>
            </a:r>
          </a:p>
          <a:p>
            <a:pPr>
              <a:spcBef>
                <a:spcPts val="0"/>
              </a:spcBef>
            </a:pPr>
            <a:r>
              <a:rPr lang="en-US" sz="1800" dirty="0"/>
              <a:t>Share meeting materials in advance.</a:t>
            </a:r>
          </a:p>
          <a:p>
            <a:pPr>
              <a:spcBef>
                <a:spcPts val="0"/>
              </a:spcBef>
            </a:pPr>
            <a:r>
              <a:rPr lang="en-US" sz="1800" dirty="0"/>
              <a:t>Jargon free</a:t>
            </a:r>
          </a:p>
        </p:txBody>
      </p:sp>
      <p:pic>
        <p:nvPicPr>
          <p:cNvPr id="3" name="Picture 2" descr="A group of icons with text&#10;&#10;Description automatically generated">
            <a:extLst>
              <a:ext uri="{FF2B5EF4-FFF2-40B4-BE49-F238E27FC236}">
                <a16:creationId xmlns:a16="http://schemas.microsoft.com/office/drawing/2014/main" id="{310D0C48-7D16-99B0-7740-FB5B19CFED3A}"/>
              </a:ext>
            </a:extLst>
          </p:cNvPr>
          <p:cNvPicPr>
            <a:picLocks noChangeAspect="1"/>
          </p:cNvPicPr>
          <p:nvPr/>
        </p:nvPicPr>
        <p:blipFill rotWithShape="1">
          <a:blip r:embed="rId2">
            <a:extLst>
              <a:ext uri="{28A0092B-C50C-407E-A947-70E740481C1C}">
                <a14:useLocalDpi xmlns:a14="http://schemas.microsoft.com/office/drawing/2010/main" val="0"/>
              </a:ext>
            </a:extLst>
          </a:blip>
          <a:srcRect l="56917" t="26306" r="14638" b="52679"/>
          <a:stretch/>
        </p:blipFill>
        <p:spPr>
          <a:xfrm>
            <a:off x="10354961" y="85961"/>
            <a:ext cx="1507525" cy="1441234"/>
          </a:xfrm>
          <a:prstGeom prst="rect">
            <a:avLst/>
          </a:prstGeom>
        </p:spPr>
      </p:pic>
    </p:spTree>
    <p:extLst>
      <p:ext uri="{BB962C8B-B14F-4D97-AF65-F5344CB8AC3E}">
        <p14:creationId xmlns:p14="http://schemas.microsoft.com/office/powerpoint/2010/main" val="453621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0A12-3F63-FDDD-2D20-84045A19D4C2}"/>
              </a:ext>
            </a:extLst>
          </p:cNvPr>
          <p:cNvSpPr>
            <a:spLocks noGrp="1"/>
          </p:cNvSpPr>
          <p:nvPr>
            <p:ph type="title"/>
          </p:nvPr>
        </p:nvSpPr>
        <p:spPr/>
        <p:txBody>
          <a:bodyPr/>
          <a:lstStyle/>
          <a:p>
            <a:r>
              <a:rPr lang="en-US" dirty="0"/>
              <a:t>Transparency</a:t>
            </a:r>
          </a:p>
        </p:txBody>
      </p:sp>
      <p:sp>
        <p:nvSpPr>
          <p:cNvPr id="3" name="Text Placeholder 2">
            <a:extLst>
              <a:ext uri="{FF2B5EF4-FFF2-40B4-BE49-F238E27FC236}">
                <a16:creationId xmlns:a16="http://schemas.microsoft.com/office/drawing/2014/main" id="{510B8E5D-709A-6A67-691C-494AED73F3C4}"/>
              </a:ext>
            </a:extLst>
          </p:cNvPr>
          <p:cNvSpPr>
            <a:spLocks noGrp="1"/>
          </p:cNvSpPr>
          <p:nvPr>
            <p:ph type="body" idx="1"/>
          </p:nvPr>
        </p:nvSpPr>
        <p:spPr/>
        <p:txBody>
          <a:bodyPr>
            <a:normAutofit fontScale="70000" lnSpcReduction="20000"/>
          </a:bodyPr>
          <a:lstStyle/>
          <a:p>
            <a:r>
              <a:rPr lang="en-US" b="0" dirty="0"/>
              <a:t>Strategy 2.4: Make sure all participants (family leaders and organization staff) have the information and supports they need to participate to their maximum potential.</a:t>
            </a:r>
          </a:p>
        </p:txBody>
      </p:sp>
      <p:sp>
        <p:nvSpPr>
          <p:cNvPr id="7" name="Content Placeholder 6">
            <a:extLst>
              <a:ext uri="{FF2B5EF4-FFF2-40B4-BE49-F238E27FC236}">
                <a16:creationId xmlns:a16="http://schemas.microsoft.com/office/drawing/2014/main" id="{A4C40F31-7312-0C02-5EAD-24B3C44E33C1}"/>
              </a:ext>
            </a:extLst>
          </p:cNvPr>
          <p:cNvSpPr>
            <a:spLocks noGrp="1"/>
          </p:cNvSpPr>
          <p:nvPr>
            <p:ph sz="half" idx="2"/>
          </p:nvPr>
        </p:nvSpPr>
        <p:spPr/>
        <p:txBody>
          <a:bodyPr>
            <a:normAutofit fontScale="85000" lnSpcReduction="20000"/>
          </a:bodyPr>
          <a:lstStyle/>
          <a:p>
            <a:pPr marL="0" indent="0">
              <a:buNone/>
            </a:pPr>
            <a:r>
              <a:rPr lang="en-US" b="1" dirty="0"/>
              <a:t>Example 1: </a:t>
            </a:r>
          </a:p>
          <a:p>
            <a:r>
              <a:rPr lang="en-US" dirty="0"/>
              <a:t>A Roadmap for Patient + Family Engagement in Healthcare: Practice and Research documents the supports families (pages 17 &amp; 18 of the Roadmap) and health care staff (pages 22 &amp; 23 of the Roadmap) need to collaborate in systems-level activities. This includes plain language materials that describe the opportunity, mentorship, and training so everyone has background information and context for the initiative and understands his or her role and decision-making power. </a:t>
            </a:r>
          </a:p>
        </p:txBody>
      </p:sp>
      <p:pic>
        <p:nvPicPr>
          <p:cNvPr id="4" name="Picture 3" descr="A group of icons with text&#10;&#10;Description automatically generated">
            <a:extLst>
              <a:ext uri="{FF2B5EF4-FFF2-40B4-BE49-F238E27FC236}">
                <a16:creationId xmlns:a16="http://schemas.microsoft.com/office/drawing/2014/main" id="{01E1EB08-59C0-6D6E-40B8-3D6E7DCDAADD}"/>
              </a:ext>
            </a:extLst>
          </p:cNvPr>
          <p:cNvPicPr>
            <a:picLocks noChangeAspect="1"/>
          </p:cNvPicPr>
          <p:nvPr/>
        </p:nvPicPr>
        <p:blipFill rotWithShape="1">
          <a:blip r:embed="rId3">
            <a:extLst>
              <a:ext uri="{28A0092B-C50C-407E-A947-70E740481C1C}">
                <a14:useLocalDpi xmlns:a14="http://schemas.microsoft.com/office/drawing/2010/main" val="0"/>
              </a:ext>
            </a:extLst>
          </a:blip>
          <a:srcRect l="56917" t="26306" r="14638" b="52679"/>
          <a:stretch/>
        </p:blipFill>
        <p:spPr>
          <a:xfrm>
            <a:off x="10354961" y="85961"/>
            <a:ext cx="1507525" cy="1441234"/>
          </a:xfrm>
          <a:prstGeom prst="rect">
            <a:avLst/>
          </a:prstGeom>
        </p:spPr>
      </p:pic>
    </p:spTree>
    <p:extLst>
      <p:ext uri="{BB962C8B-B14F-4D97-AF65-F5344CB8AC3E}">
        <p14:creationId xmlns:p14="http://schemas.microsoft.com/office/powerpoint/2010/main" val="3420582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0A12-3F63-FDDD-2D20-84045A19D4C2}"/>
              </a:ext>
            </a:extLst>
          </p:cNvPr>
          <p:cNvSpPr>
            <a:spLocks noGrp="1"/>
          </p:cNvSpPr>
          <p:nvPr>
            <p:ph type="title"/>
          </p:nvPr>
        </p:nvSpPr>
        <p:spPr/>
        <p:txBody>
          <a:bodyPr/>
          <a:lstStyle/>
          <a:p>
            <a:r>
              <a:rPr lang="en-US" dirty="0"/>
              <a:t>Transparency</a:t>
            </a:r>
          </a:p>
        </p:txBody>
      </p:sp>
      <p:sp>
        <p:nvSpPr>
          <p:cNvPr id="3" name="Text Placeholder 2">
            <a:extLst>
              <a:ext uri="{FF2B5EF4-FFF2-40B4-BE49-F238E27FC236}">
                <a16:creationId xmlns:a16="http://schemas.microsoft.com/office/drawing/2014/main" id="{510B8E5D-709A-6A67-691C-494AED73F3C4}"/>
              </a:ext>
            </a:extLst>
          </p:cNvPr>
          <p:cNvSpPr>
            <a:spLocks noGrp="1"/>
          </p:cNvSpPr>
          <p:nvPr>
            <p:ph type="body" idx="1"/>
          </p:nvPr>
        </p:nvSpPr>
        <p:spPr/>
        <p:txBody>
          <a:bodyPr>
            <a:normAutofit fontScale="70000" lnSpcReduction="20000"/>
          </a:bodyPr>
          <a:lstStyle/>
          <a:p>
            <a:r>
              <a:rPr lang="en-US" b="0" dirty="0"/>
              <a:t>Strategy 2.4: Make sure all participants (family leaders and organization staff) have the information and supports they need to participate to their maximum potential.</a:t>
            </a:r>
          </a:p>
        </p:txBody>
      </p:sp>
      <p:sp>
        <p:nvSpPr>
          <p:cNvPr id="7" name="Content Placeholder 6">
            <a:extLst>
              <a:ext uri="{FF2B5EF4-FFF2-40B4-BE49-F238E27FC236}">
                <a16:creationId xmlns:a16="http://schemas.microsoft.com/office/drawing/2014/main" id="{A4C40F31-7312-0C02-5EAD-24B3C44E33C1}"/>
              </a:ext>
            </a:extLst>
          </p:cNvPr>
          <p:cNvSpPr>
            <a:spLocks noGrp="1"/>
          </p:cNvSpPr>
          <p:nvPr>
            <p:ph sz="half" idx="2"/>
          </p:nvPr>
        </p:nvSpPr>
        <p:spPr/>
        <p:txBody>
          <a:bodyPr>
            <a:normAutofit/>
          </a:bodyPr>
          <a:lstStyle/>
          <a:p>
            <a:pPr marL="0" indent="0">
              <a:buNone/>
            </a:pPr>
            <a:r>
              <a:rPr lang="en-US" b="1" dirty="0"/>
              <a:t>Example 2: </a:t>
            </a:r>
          </a:p>
          <a:p>
            <a:r>
              <a:rPr lang="en-US" dirty="0"/>
              <a:t>Create a job description so families have a clear understanding of their role and the value of the initiative. </a:t>
            </a:r>
          </a:p>
        </p:txBody>
      </p:sp>
      <p:pic>
        <p:nvPicPr>
          <p:cNvPr id="4" name="Picture 3" descr="A group of icons with text&#10;&#10;Description automatically generated">
            <a:extLst>
              <a:ext uri="{FF2B5EF4-FFF2-40B4-BE49-F238E27FC236}">
                <a16:creationId xmlns:a16="http://schemas.microsoft.com/office/drawing/2014/main" id="{802C33B8-E8FD-22D7-EBAE-79E222AC4699}"/>
              </a:ext>
            </a:extLst>
          </p:cNvPr>
          <p:cNvPicPr>
            <a:picLocks noChangeAspect="1"/>
          </p:cNvPicPr>
          <p:nvPr/>
        </p:nvPicPr>
        <p:blipFill rotWithShape="1">
          <a:blip r:embed="rId3">
            <a:extLst>
              <a:ext uri="{28A0092B-C50C-407E-A947-70E740481C1C}">
                <a14:useLocalDpi xmlns:a14="http://schemas.microsoft.com/office/drawing/2010/main" val="0"/>
              </a:ext>
            </a:extLst>
          </a:blip>
          <a:srcRect l="56917" t="26306" r="14638" b="52679"/>
          <a:stretch/>
        </p:blipFill>
        <p:spPr>
          <a:xfrm>
            <a:off x="10354961" y="85961"/>
            <a:ext cx="1507525" cy="1441234"/>
          </a:xfrm>
          <a:prstGeom prst="rect">
            <a:avLst/>
          </a:prstGeom>
        </p:spPr>
      </p:pic>
    </p:spTree>
    <p:extLst>
      <p:ext uri="{BB962C8B-B14F-4D97-AF65-F5344CB8AC3E}">
        <p14:creationId xmlns:p14="http://schemas.microsoft.com/office/powerpoint/2010/main" val="1524131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0A12-3F63-FDDD-2D20-84045A19D4C2}"/>
              </a:ext>
            </a:extLst>
          </p:cNvPr>
          <p:cNvSpPr>
            <a:spLocks noGrp="1"/>
          </p:cNvSpPr>
          <p:nvPr>
            <p:ph type="title"/>
          </p:nvPr>
        </p:nvSpPr>
        <p:spPr/>
        <p:txBody>
          <a:bodyPr/>
          <a:lstStyle/>
          <a:p>
            <a:r>
              <a:rPr lang="en-US" dirty="0"/>
              <a:t>Transparency</a:t>
            </a:r>
          </a:p>
        </p:txBody>
      </p:sp>
      <p:sp>
        <p:nvSpPr>
          <p:cNvPr id="3" name="Text Placeholder 2">
            <a:extLst>
              <a:ext uri="{FF2B5EF4-FFF2-40B4-BE49-F238E27FC236}">
                <a16:creationId xmlns:a16="http://schemas.microsoft.com/office/drawing/2014/main" id="{510B8E5D-709A-6A67-691C-494AED73F3C4}"/>
              </a:ext>
            </a:extLst>
          </p:cNvPr>
          <p:cNvSpPr>
            <a:spLocks noGrp="1"/>
          </p:cNvSpPr>
          <p:nvPr>
            <p:ph type="body" idx="1"/>
          </p:nvPr>
        </p:nvSpPr>
        <p:spPr/>
        <p:txBody>
          <a:bodyPr>
            <a:normAutofit fontScale="70000" lnSpcReduction="20000"/>
          </a:bodyPr>
          <a:lstStyle/>
          <a:p>
            <a:r>
              <a:rPr lang="en-US" b="0" dirty="0"/>
              <a:t>Strategy 2.4: Make sure all participants (family leaders and organization staff) have the information and supports they need to participate to their maximum potential.</a:t>
            </a:r>
          </a:p>
        </p:txBody>
      </p:sp>
      <p:sp>
        <p:nvSpPr>
          <p:cNvPr id="7" name="Content Placeholder 6">
            <a:extLst>
              <a:ext uri="{FF2B5EF4-FFF2-40B4-BE49-F238E27FC236}">
                <a16:creationId xmlns:a16="http://schemas.microsoft.com/office/drawing/2014/main" id="{A4C40F31-7312-0C02-5EAD-24B3C44E33C1}"/>
              </a:ext>
            </a:extLst>
          </p:cNvPr>
          <p:cNvSpPr>
            <a:spLocks noGrp="1"/>
          </p:cNvSpPr>
          <p:nvPr>
            <p:ph sz="half" idx="2"/>
          </p:nvPr>
        </p:nvSpPr>
        <p:spPr>
          <a:xfrm>
            <a:off x="839788" y="2505075"/>
            <a:ext cx="10512424" cy="923925"/>
          </a:xfrm>
        </p:spPr>
        <p:txBody>
          <a:bodyPr>
            <a:normAutofit/>
          </a:bodyPr>
          <a:lstStyle/>
          <a:p>
            <a:pPr marL="0" indent="0">
              <a:buNone/>
            </a:pPr>
            <a:r>
              <a:rPr lang="en-US" sz="1800" b="1" dirty="0"/>
              <a:t>Example 3:</a:t>
            </a:r>
            <a:r>
              <a:rPr lang="en-US" sz="1800" dirty="0"/>
              <a:t> If the organization is reaching out to a family-led organization to help recruit family leaders to participate in an initiative, provide details about:</a:t>
            </a:r>
          </a:p>
        </p:txBody>
      </p:sp>
      <p:sp>
        <p:nvSpPr>
          <p:cNvPr id="4" name="Content Placeholder 6">
            <a:extLst>
              <a:ext uri="{FF2B5EF4-FFF2-40B4-BE49-F238E27FC236}">
                <a16:creationId xmlns:a16="http://schemas.microsoft.com/office/drawing/2014/main" id="{971AD844-DC34-0451-26CC-4826283B4046}"/>
              </a:ext>
            </a:extLst>
          </p:cNvPr>
          <p:cNvSpPr txBox="1">
            <a:spLocks/>
          </p:cNvSpPr>
          <p:nvPr/>
        </p:nvSpPr>
        <p:spPr>
          <a:xfrm>
            <a:off x="5309286" y="3321696"/>
            <a:ext cx="6042926" cy="312853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25000"/>
              </a:lnSpc>
              <a:spcBef>
                <a:spcPts val="1000"/>
              </a:spcBef>
              <a:spcAft>
                <a:spcPts val="120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500"/>
              </a:spcBef>
              <a:spcAft>
                <a:spcPts val="120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500"/>
              </a:spcBef>
              <a:spcAft>
                <a:spcPts val="120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500"/>
              </a:spcBef>
              <a:spcAft>
                <a:spcPts val="120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500"/>
              </a:spcBef>
              <a:spcAft>
                <a:spcPts val="120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Compensation or other remuneration.</a:t>
            </a:r>
          </a:p>
          <a:p>
            <a:r>
              <a:rPr lang="en-US" dirty="0"/>
              <a:t>Expected skills, such as use of Excel, experience with qualitative or quantitative analysis, comfort speaking up in a group or giving presentations, contributing to reports, and so on. </a:t>
            </a:r>
          </a:p>
          <a:p>
            <a:r>
              <a:rPr lang="en-US" dirty="0"/>
              <a:t>The Oregon Center for Children and Youth with Special Health Needs has an excellent worksheet for Planning For Meaningful Family Involvement. </a:t>
            </a:r>
          </a:p>
        </p:txBody>
      </p:sp>
      <p:sp>
        <p:nvSpPr>
          <p:cNvPr id="6" name="TextBox 5">
            <a:extLst>
              <a:ext uri="{FF2B5EF4-FFF2-40B4-BE49-F238E27FC236}">
                <a16:creationId xmlns:a16="http://schemas.microsoft.com/office/drawing/2014/main" id="{6C247E30-53B6-BF60-D2F6-A5DACCCF4ACA}"/>
              </a:ext>
            </a:extLst>
          </p:cNvPr>
          <p:cNvSpPr txBox="1"/>
          <p:nvPr/>
        </p:nvSpPr>
        <p:spPr>
          <a:xfrm>
            <a:off x="839788" y="3391733"/>
            <a:ext cx="4214126" cy="2616101"/>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The purpose and goals of the project.</a:t>
            </a:r>
          </a:p>
          <a:p>
            <a:pPr marL="285750" indent="-285750">
              <a:spcAft>
                <a:spcPts val="12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Expectations for the family leaders and staff; expected timing and length of commitment.</a:t>
            </a:r>
          </a:p>
          <a:p>
            <a:pPr marL="285750" indent="-285750">
              <a:spcAft>
                <a:spcPts val="12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Meeting logistics (for example time, place, frequency, virtual, other).</a:t>
            </a:r>
          </a:p>
        </p:txBody>
      </p:sp>
      <p:pic>
        <p:nvPicPr>
          <p:cNvPr id="5" name="Picture 4" descr="A group of icons with text&#10;&#10;Description automatically generated">
            <a:extLst>
              <a:ext uri="{FF2B5EF4-FFF2-40B4-BE49-F238E27FC236}">
                <a16:creationId xmlns:a16="http://schemas.microsoft.com/office/drawing/2014/main" id="{47BB7165-6D28-E2DD-6621-CFEE8AA390A3}"/>
              </a:ext>
            </a:extLst>
          </p:cNvPr>
          <p:cNvPicPr>
            <a:picLocks noChangeAspect="1"/>
          </p:cNvPicPr>
          <p:nvPr/>
        </p:nvPicPr>
        <p:blipFill rotWithShape="1">
          <a:blip r:embed="rId3">
            <a:extLst>
              <a:ext uri="{28A0092B-C50C-407E-A947-70E740481C1C}">
                <a14:useLocalDpi xmlns:a14="http://schemas.microsoft.com/office/drawing/2010/main" val="0"/>
              </a:ext>
            </a:extLst>
          </a:blip>
          <a:srcRect l="56917" t="26306" r="14638" b="52679"/>
          <a:stretch/>
        </p:blipFill>
        <p:spPr>
          <a:xfrm>
            <a:off x="10354961" y="85961"/>
            <a:ext cx="1507525" cy="1441234"/>
          </a:xfrm>
          <a:prstGeom prst="rect">
            <a:avLst/>
          </a:prstGeom>
        </p:spPr>
      </p:pic>
    </p:spTree>
    <p:extLst>
      <p:ext uri="{BB962C8B-B14F-4D97-AF65-F5344CB8AC3E}">
        <p14:creationId xmlns:p14="http://schemas.microsoft.com/office/powerpoint/2010/main" val="2322347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72E5-F1B4-A823-0524-CE385E31A229}"/>
              </a:ext>
            </a:extLst>
          </p:cNvPr>
          <p:cNvSpPr>
            <a:spLocks noGrp="1"/>
          </p:cNvSpPr>
          <p:nvPr>
            <p:ph type="title"/>
          </p:nvPr>
        </p:nvSpPr>
        <p:spPr/>
        <p:txBody>
          <a:bodyPr/>
          <a:lstStyle/>
          <a:p>
            <a:r>
              <a:rPr lang="en-US" dirty="0"/>
              <a:t>Representation </a:t>
            </a:r>
          </a:p>
        </p:txBody>
      </p:sp>
      <p:sp>
        <p:nvSpPr>
          <p:cNvPr id="7" name="Text Placeholder 6">
            <a:extLst>
              <a:ext uri="{FF2B5EF4-FFF2-40B4-BE49-F238E27FC236}">
                <a16:creationId xmlns:a16="http://schemas.microsoft.com/office/drawing/2014/main" id="{353BBD89-BBCC-A2A7-790B-9F6A9C7D1F42}"/>
              </a:ext>
            </a:extLst>
          </p:cNvPr>
          <p:cNvSpPr>
            <a:spLocks noGrp="1"/>
          </p:cNvSpPr>
          <p:nvPr>
            <p:ph type="body" idx="1"/>
          </p:nvPr>
        </p:nvSpPr>
        <p:spPr>
          <a:xfrm>
            <a:off x="839788" y="1248031"/>
            <a:ext cx="10512424" cy="1182902"/>
          </a:xfrm>
        </p:spPr>
        <p:txBody>
          <a:bodyPr>
            <a:normAutofit fontScale="77500" lnSpcReduction="20000"/>
          </a:bodyPr>
          <a:lstStyle/>
          <a:p>
            <a:r>
              <a:rPr lang="en-US" b="0" dirty="0"/>
              <a:t>Representation occurs when the families who are engaged in the initiative reflect the diversity of the community served by the organization. </a:t>
            </a:r>
          </a:p>
        </p:txBody>
      </p:sp>
      <p:sp>
        <p:nvSpPr>
          <p:cNvPr id="11" name="Content Placeholder 10">
            <a:extLst>
              <a:ext uri="{FF2B5EF4-FFF2-40B4-BE49-F238E27FC236}">
                <a16:creationId xmlns:a16="http://schemas.microsoft.com/office/drawing/2014/main" id="{04B6A72D-C7EA-59D4-8AE0-4A9757393003}"/>
              </a:ext>
            </a:extLst>
          </p:cNvPr>
          <p:cNvSpPr>
            <a:spLocks noGrp="1"/>
          </p:cNvSpPr>
          <p:nvPr>
            <p:ph sz="half" idx="2"/>
          </p:nvPr>
        </p:nvSpPr>
        <p:spPr>
          <a:xfrm>
            <a:off x="839789" y="2505075"/>
            <a:ext cx="5511584" cy="3684588"/>
          </a:xfrm>
        </p:spPr>
        <p:txBody>
          <a:bodyPr>
            <a:normAutofit fontScale="62500" lnSpcReduction="20000"/>
          </a:bodyPr>
          <a:lstStyle/>
          <a:p>
            <a:pPr marL="0" indent="0">
              <a:spcBef>
                <a:spcPts val="0"/>
              </a:spcBef>
              <a:buNone/>
            </a:pPr>
            <a:r>
              <a:rPr lang="en-US" dirty="0">
                <a:latin typeface="Open Sans Extrabold" panose="020B0906030804020204" pitchFamily="34" charset="0"/>
                <a:ea typeface="Open Sans Extrabold" panose="020B0906030804020204" pitchFamily="34" charset="0"/>
                <a:cs typeface="Open Sans Extrabold" panose="020B0906030804020204" pitchFamily="34" charset="0"/>
              </a:rPr>
              <a:t>Equal Representation</a:t>
            </a:r>
          </a:p>
          <a:p>
            <a:pPr marL="0" indent="0">
              <a:spcBef>
                <a:spcPts val="0"/>
              </a:spcBef>
              <a:buNone/>
            </a:pPr>
            <a:r>
              <a:rPr lang="en-US" dirty="0"/>
              <a:t>Engaged families reflect the diversity of those served by a specific systems-level initiative.</a:t>
            </a:r>
          </a:p>
          <a:p>
            <a:pPr>
              <a:spcBef>
                <a:spcPts val="0"/>
              </a:spcBef>
            </a:pPr>
            <a:r>
              <a:rPr lang="en-US" dirty="0"/>
              <a:t>Use internal or external data to understand the demographics of families served.</a:t>
            </a:r>
          </a:p>
          <a:p>
            <a:pPr>
              <a:spcBef>
                <a:spcPts val="0"/>
              </a:spcBef>
            </a:pPr>
            <a:r>
              <a:rPr lang="en-US" dirty="0"/>
              <a:t>Connect with a family-led or community-based organization that supports families who are diverse.</a:t>
            </a:r>
          </a:p>
        </p:txBody>
      </p:sp>
      <p:sp>
        <p:nvSpPr>
          <p:cNvPr id="12" name="Content Placeholder 11">
            <a:extLst>
              <a:ext uri="{FF2B5EF4-FFF2-40B4-BE49-F238E27FC236}">
                <a16:creationId xmlns:a16="http://schemas.microsoft.com/office/drawing/2014/main" id="{DCB81471-9BB0-3E54-57E3-10869FC14F3F}"/>
              </a:ext>
            </a:extLst>
          </p:cNvPr>
          <p:cNvSpPr>
            <a:spLocks noGrp="1"/>
          </p:cNvSpPr>
          <p:nvPr>
            <p:ph sz="quarter" idx="4"/>
          </p:nvPr>
        </p:nvSpPr>
        <p:spPr>
          <a:xfrm>
            <a:off x="6573795" y="2505075"/>
            <a:ext cx="4956052" cy="3987800"/>
          </a:xfrm>
        </p:spPr>
        <p:txBody>
          <a:bodyPr>
            <a:normAutofit/>
          </a:bodyPr>
          <a:lstStyle/>
          <a:p>
            <a:pPr marL="0" indent="0">
              <a:spcBef>
                <a:spcPts val="0"/>
              </a:spcBef>
              <a:buNone/>
            </a:pPr>
            <a:r>
              <a:rPr lang="en-US" sz="1800" dirty="0">
                <a:latin typeface="Open Sans Extrabold" panose="020B0906030804020204" pitchFamily="34" charset="0"/>
                <a:ea typeface="Open Sans Extrabold" panose="020B0906030804020204" pitchFamily="34" charset="0"/>
                <a:cs typeface="Open Sans Extrabold" panose="020B0906030804020204" pitchFamily="34" charset="0"/>
              </a:rPr>
              <a:t>Provide Support</a:t>
            </a:r>
          </a:p>
          <a:p>
            <a:pPr marL="0" indent="0">
              <a:spcBef>
                <a:spcPts val="0"/>
              </a:spcBef>
              <a:buNone/>
            </a:pPr>
            <a:r>
              <a:rPr lang="en-US" sz="1800" dirty="0"/>
              <a:t>Provide mentoring &amp; skill-building opportunities for both families and staff. Examples:</a:t>
            </a:r>
          </a:p>
          <a:p>
            <a:pPr>
              <a:spcBef>
                <a:spcPts val="0"/>
              </a:spcBef>
            </a:pPr>
            <a:r>
              <a:rPr lang="en-US" sz="1800" dirty="0"/>
              <a:t>Workshops about parent-professional partnerships.</a:t>
            </a:r>
          </a:p>
          <a:p>
            <a:pPr>
              <a:spcBef>
                <a:spcPts val="0"/>
              </a:spcBef>
            </a:pPr>
            <a:r>
              <a:rPr lang="en-US" sz="1800" dirty="0"/>
              <a:t>Implicit bias training so all participants are aware of assumptions they may make.</a:t>
            </a:r>
          </a:p>
        </p:txBody>
      </p:sp>
      <p:pic>
        <p:nvPicPr>
          <p:cNvPr id="3" name="Picture 2" descr="A group of icons with text&#10;&#10;Description automatically generated">
            <a:extLst>
              <a:ext uri="{FF2B5EF4-FFF2-40B4-BE49-F238E27FC236}">
                <a16:creationId xmlns:a16="http://schemas.microsoft.com/office/drawing/2014/main" id="{DD2D2721-8DE6-B7C9-F02B-FB4C1214F392}"/>
              </a:ext>
            </a:extLst>
          </p:cNvPr>
          <p:cNvPicPr>
            <a:picLocks noChangeAspect="1"/>
          </p:cNvPicPr>
          <p:nvPr/>
        </p:nvPicPr>
        <p:blipFill rotWithShape="1">
          <a:blip r:embed="rId2">
            <a:extLst>
              <a:ext uri="{28A0092B-C50C-407E-A947-70E740481C1C}">
                <a14:useLocalDpi xmlns:a14="http://schemas.microsoft.com/office/drawing/2010/main" val="0"/>
              </a:ext>
            </a:extLst>
          </a:blip>
          <a:srcRect l="56917" t="51712" r="13706" b="25225"/>
          <a:stretch/>
        </p:blipFill>
        <p:spPr>
          <a:xfrm>
            <a:off x="10305535" y="50005"/>
            <a:ext cx="1556952" cy="1581666"/>
          </a:xfrm>
          <a:prstGeom prst="rect">
            <a:avLst/>
          </a:prstGeom>
        </p:spPr>
      </p:pic>
    </p:spTree>
    <p:extLst>
      <p:ext uri="{BB962C8B-B14F-4D97-AF65-F5344CB8AC3E}">
        <p14:creationId xmlns:p14="http://schemas.microsoft.com/office/powerpoint/2010/main" val="2336968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0A12-3F63-FDDD-2D20-84045A19D4C2}"/>
              </a:ext>
            </a:extLst>
          </p:cNvPr>
          <p:cNvSpPr>
            <a:spLocks noGrp="1"/>
          </p:cNvSpPr>
          <p:nvPr>
            <p:ph type="title"/>
          </p:nvPr>
        </p:nvSpPr>
        <p:spPr/>
        <p:txBody>
          <a:bodyPr/>
          <a:lstStyle/>
          <a:p>
            <a:r>
              <a:rPr lang="en-US" dirty="0"/>
              <a:t>Representation </a:t>
            </a:r>
          </a:p>
        </p:txBody>
      </p:sp>
      <p:sp>
        <p:nvSpPr>
          <p:cNvPr id="3" name="Text Placeholder 2">
            <a:extLst>
              <a:ext uri="{FF2B5EF4-FFF2-40B4-BE49-F238E27FC236}">
                <a16:creationId xmlns:a16="http://schemas.microsoft.com/office/drawing/2014/main" id="{510B8E5D-709A-6A67-691C-494AED73F3C4}"/>
              </a:ext>
            </a:extLst>
          </p:cNvPr>
          <p:cNvSpPr>
            <a:spLocks noGrp="1"/>
          </p:cNvSpPr>
          <p:nvPr>
            <p:ph type="body" idx="1"/>
          </p:nvPr>
        </p:nvSpPr>
        <p:spPr/>
        <p:txBody>
          <a:bodyPr>
            <a:normAutofit fontScale="77500" lnSpcReduction="20000"/>
          </a:bodyPr>
          <a:lstStyle/>
          <a:p>
            <a:r>
              <a:rPr lang="en-US" b="0" dirty="0"/>
              <a:t>Strategy 3.3: Provide mentoring and skill-building opportunities for the families and organization staff who participate in systems-level initiatives.</a:t>
            </a:r>
          </a:p>
        </p:txBody>
      </p:sp>
      <p:sp>
        <p:nvSpPr>
          <p:cNvPr id="7" name="Content Placeholder 6">
            <a:extLst>
              <a:ext uri="{FF2B5EF4-FFF2-40B4-BE49-F238E27FC236}">
                <a16:creationId xmlns:a16="http://schemas.microsoft.com/office/drawing/2014/main" id="{A4C40F31-7312-0C02-5EAD-24B3C44E33C1}"/>
              </a:ext>
            </a:extLst>
          </p:cNvPr>
          <p:cNvSpPr>
            <a:spLocks noGrp="1"/>
          </p:cNvSpPr>
          <p:nvPr>
            <p:ph sz="half" idx="2"/>
          </p:nvPr>
        </p:nvSpPr>
        <p:spPr/>
        <p:txBody>
          <a:bodyPr>
            <a:normAutofit fontScale="92500" lnSpcReduction="10000"/>
          </a:bodyPr>
          <a:lstStyle/>
          <a:p>
            <a:pPr marL="0" indent="0">
              <a:buNone/>
            </a:pPr>
            <a:r>
              <a:rPr lang="en-US" b="1" dirty="0"/>
              <a:t>Example 1: </a:t>
            </a:r>
          </a:p>
          <a:p>
            <a:r>
              <a:rPr lang="en-US" dirty="0"/>
              <a:t>Many Family Voices Affiliate Organizations and Family-to-Family Health Information Centers provide support, mentorship, and skill-building opportunities for families and their professional partners. This helps to ensure meaningful engagement in systems-level initiatives. See Overarching Strategy to Promote Family Engagement in Systems (FES Toolkit, page 10)</a:t>
            </a:r>
          </a:p>
        </p:txBody>
      </p:sp>
      <p:pic>
        <p:nvPicPr>
          <p:cNvPr id="4" name="Picture 3" descr="A group of icons with text&#10;&#10;Description automatically generated">
            <a:extLst>
              <a:ext uri="{FF2B5EF4-FFF2-40B4-BE49-F238E27FC236}">
                <a16:creationId xmlns:a16="http://schemas.microsoft.com/office/drawing/2014/main" id="{E9D939A8-B89F-D3AC-6169-272D0E4108AA}"/>
              </a:ext>
            </a:extLst>
          </p:cNvPr>
          <p:cNvPicPr>
            <a:picLocks noChangeAspect="1"/>
          </p:cNvPicPr>
          <p:nvPr/>
        </p:nvPicPr>
        <p:blipFill rotWithShape="1">
          <a:blip r:embed="rId3">
            <a:extLst>
              <a:ext uri="{28A0092B-C50C-407E-A947-70E740481C1C}">
                <a14:useLocalDpi xmlns:a14="http://schemas.microsoft.com/office/drawing/2010/main" val="0"/>
              </a:ext>
            </a:extLst>
          </a:blip>
          <a:srcRect l="56917" t="51712" r="13706" b="25225"/>
          <a:stretch/>
        </p:blipFill>
        <p:spPr>
          <a:xfrm>
            <a:off x="10305535" y="50005"/>
            <a:ext cx="1556952" cy="1581666"/>
          </a:xfrm>
          <a:prstGeom prst="rect">
            <a:avLst/>
          </a:prstGeom>
        </p:spPr>
      </p:pic>
    </p:spTree>
    <p:extLst>
      <p:ext uri="{BB962C8B-B14F-4D97-AF65-F5344CB8AC3E}">
        <p14:creationId xmlns:p14="http://schemas.microsoft.com/office/powerpoint/2010/main" val="1212131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0A12-3F63-FDDD-2D20-84045A19D4C2}"/>
              </a:ext>
            </a:extLst>
          </p:cNvPr>
          <p:cNvSpPr>
            <a:spLocks noGrp="1"/>
          </p:cNvSpPr>
          <p:nvPr>
            <p:ph type="title"/>
          </p:nvPr>
        </p:nvSpPr>
        <p:spPr/>
        <p:txBody>
          <a:bodyPr/>
          <a:lstStyle/>
          <a:p>
            <a:r>
              <a:rPr lang="en-US" dirty="0"/>
              <a:t>Representation </a:t>
            </a:r>
          </a:p>
        </p:txBody>
      </p:sp>
      <p:sp>
        <p:nvSpPr>
          <p:cNvPr id="3" name="Text Placeholder 2">
            <a:extLst>
              <a:ext uri="{FF2B5EF4-FFF2-40B4-BE49-F238E27FC236}">
                <a16:creationId xmlns:a16="http://schemas.microsoft.com/office/drawing/2014/main" id="{510B8E5D-709A-6A67-691C-494AED73F3C4}"/>
              </a:ext>
            </a:extLst>
          </p:cNvPr>
          <p:cNvSpPr>
            <a:spLocks noGrp="1"/>
          </p:cNvSpPr>
          <p:nvPr>
            <p:ph type="body" idx="1"/>
          </p:nvPr>
        </p:nvSpPr>
        <p:spPr/>
        <p:txBody>
          <a:bodyPr>
            <a:normAutofit fontScale="77500" lnSpcReduction="20000"/>
          </a:bodyPr>
          <a:lstStyle/>
          <a:p>
            <a:r>
              <a:rPr lang="en-US" b="0" dirty="0"/>
              <a:t>Strategy 3.3: Provide mentoring and skill-building opportunities for the families and organization staff who participate in systems-level initiatives.</a:t>
            </a:r>
          </a:p>
        </p:txBody>
      </p:sp>
      <p:sp>
        <p:nvSpPr>
          <p:cNvPr id="7" name="Content Placeholder 6">
            <a:extLst>
              <a:ext uri="{FF2B5EF4-FFF2-40B4-BE49-F238E27FC236}">
                <a16:creationId xmlns:a16="http://schemas.microsoft.com/office/drawing/2014/main" id="{A4C40F31-7312-0C02-5EAD-24B3C44E33C1}"/>
              </a:ext>
            </a:extLst>
          </p:cNvPr>
          <p:cNvSpPr>
            <a:spLocks noGrp="1"/>
          </p:cNvSpPr>
          <p:nvPr>
            <p:ph sz="half" idx="2"/>
          </p:nvPr>
        </p:nvSpPr>
        <p:spPr/>
        <p:txBody>
          <a:bodyPr>
            <a:normAutofit fontScale="92500" lnSpcReduction="10000"/>
          </a:bodyPr>
          <a:lstStyle/>
          <a:p>
            <a:pPr marL="0" indent="0">
              <a:buNone/>
            </a:pPr>
            <a:r>
              <a:rPr lang="en-US" b="1" dirty="0"/>
              <a:t>Example 2: </a:t>
            </a:r>
          </a:p>
          <a:p>
            <a:r>
              <a:rPr lang="en-US" dirty="0">
                <a:hlinkClick r:id="rId3"/>
              </a:rPr>
              <a:t>Family Engagement and Leadership in Systems of Care</a:t>
            </a:r>
            <a:r>
              <a:rPr lang="en-US" dirty="0"/>
              <a:t>, funded by the Maternal and Child Health Bureau, provides national leadership on family engagement to support youth and family leaders, Maternal and Child Health (MCH) programs, and other stakeholders that serve children and youth with special health care needs (CYSHCN). </a:t>
            </a:r>
          </a:p>
        </p:txBody>
      </p:sp>
      <p:pic>
        <p:nvPicPr>
          <p:cNvPr id="4" name="Picture 3" descr="A group of icons with text&#10;&#10;Description automatically generated">
            <a:extLst>
              <a:ext uri="{FF2B5EF4-FFF2-40B4-BE49-F238E27FC236}">
                <a16:creationId xmlns:a16="http://schemas.microsoft.com/office/drawing/2014/main" id="{F3F6D9BA-B1E8-9D84-F083-A08612478BB8}"/>
              </a:ext>
            </a:extLst>
          </p:cNvPr>
          <p:cNvPicPr>
            <a:picLocks noChangeAspect="1"/>
          </p:cNvPicPr>
          <p:nvPr/>
        </p:nvPicPr>
        <p:blipFill rotWithShape="1">
          <a:blip r:embed="rId4">
            <a:extLst>
              <a:ext uri="{28A0092B-C50C-407E-A947-70E740481C1C}">
                <a14:useLocalDpi xmlns:a14="http://schemas.microsoft.com/office/drawing/2010/main" val="0"/>
              </a:ext>
            </a:extLst>
          </a:blip>
          <a:srcRect l="56917" t="51712" r="13706" b="25225"/>
          <a:stretch/>
        </p:blipFill>
        <p:spPr>
          <a:xfrm>
            <a:off x="10305535" y="50005"/>
            <a:ext cx="1556952" cy="1581666"/>
          </a:xfrm>
          <a:prstGeom prst="rect">
            <a:avLst/>
          </a:prstGeom>
        </p:spPr>
      </p:pic>
    </p:spTree>
    <p:extLst>
      <p:ext uri="{BB962C8B-B14F-4D97-AF65-F5344CB8AC3E}">
        <p14:creationId xmlns:p14="http://schemas.microsoft.com/office/powerpoint/2010/main" val="3367669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8758EA-1E4C-0CD3-F21E-B7ACC8E3D0FE}"/>
              </a:ext>
            </a:extLst>
          </p:cNvPr>
          <p:cNvSpPr>
            <a:spLocks noGrp="1"/>
          </p:cNvSpPr>
          <p:nvPr>
            <p:ph type="title"/>
          </p:nvPr>
        </p:nvSpPr>
        <p:spPr/>
        <p:txBody>
          <a:bodyPr/>
          <a:lstStyle/>
          <a:p>
            <a:r>
              <a:rPr lang="en-US" dirty="0"/>
              <a:t>Levels of Family Engagement</a:t>
            </a:r>
          </a:p>
        </p:txBody>
      </p:sp>
      <p:pic>
        <p:nvPicPr>
          <p:cNvPr id="9" name="Picture 8" descr="A diagram of a pyramid&#10;&#10;Description automatically generated">
            <a:extLst>
              <a:ext uri="{FF2B5EF4-FFF2-40B4-BE49-F238E27FC236}">
                <a16:creationId xmlns:a16="http://schemas.microsoft.com/office/drawing/2014/main" id="{8CDA25D3-C605-1E74-4DF3-3971A1D0AA75}"/>
              </a:ext>
            </a:extLst>
          </p:cNvPr>
          <p:cNvPicPr>
            <a:picLocks noChangeAspect="1"/>
          </p:cNvPicPr>
          <p:nvPr/>
        </p:nvPicPr>
        <p:blipFill rotWithShape="1">
          <a:blip r:embed="rId2">
            <a:extLst>
              <a:ext uri="{28A0092B-C50C-407E-A947-70E740481C1C}">
                <a14:useLocalDpi xmlns:a14="http://schemas.microsoft.com/office/drawing/2010/main" val="0"/>
              </a:ext>
            </a:extLst>
          </a:blip>
          <a:srcRect l="7438" b="24070"/>
          <a:stretch/>
        </p:blipFill>
        <p:spPr>
          <a:xfrm>
            <a:off x="2287604" y="1409994"/>
            <a:ext cx="7616792" cy="4686146"/>
          </a:xfrm>
          <a:prstGeom prst="rect">
            <a:avLst/>
          </a:prstGeom>
        </p:spPr>
      </p:pic>
    </p:spTree>
    <p:extLst>
      <p:ext uri="{BB962C8B-B14F-4D97-AF65-F5344CB8AC3E}">
        <p14:creationId xmlns:p14="http://schemas.microsoft.com/office/powerpoint/2010/main" val="660628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0A12-3F63-FDDD-2D20-84045A19D4C2}"/>
              </a:ext>
            </a:extLst>
          </p:cNvPr>
          <p:cNvSpPr>
            <a:spLocks noGrp="1"/>
          </p:cNvSpPr>
          <p:nvPr>
            <p:ph type="title"/>
          </p:nvPr>
        </p:nvSpPr>
        <p:spPr/>
        <p:txBody>
          <a:bodyPr/>
          <a:lstStyle/>
          <a:p>
            <a:r>
              <a:rPr lang="en-US" dirty="0"/>
              <a:t>Representation </a:t>
            </a:r>
          </a:p>
        </p:txBody>
      </p:sp>
      <p:sp>
        <p:nvSpPr>
          <p:cNvPr id="3" name="Text Placeholder 2">
            <a:extLst>
              <a:ext uri="{FF2B5EF4-FFF2-40B4-BE49-F238E27FC236}">
                <a16:creationId xmlns:a16="http://schemas.microsoft.com/office/drawing/2014/main" id="{510B8E5D-709A-6A67-691C-494AED73F3C4}"/>
              </a:ext>
            </a:extLst>
          </p:cNvPr>
          <p:cNvSpPr>
            <a:spLocks noGrp="1"/>
          </p:cNvSpPr>
          <p:nvPr>
            <p:ph type="body" idx="1"/>
          </p:nvPr>
        </p:nvSpPr>
        <p:spPr>
          <a:xfrm>
            <a:off x="839788" y="1450428"/>
            <a:ext cx="10512424" cy="1054647"/>
          </a:xfrm>
        </p:spPr>
        <p:txBody>
          <a:bodyPr>
            <a:normAutofit fontScale="70000" lnSpcReduction="20000"/>
          </a:bodyPr>
          <a:lstStyle/>
          <a:p>
            <a:r>
              <a:rPr lang="en-US" b="0" dirty="0"/>
              <a:t>Strategy 3.4: Child- and family-serving organizations, organization staff, family leaders, and other stakeholders should be aware of their personal biases when engaging in systems-level initiatives. </a:t>
            </a:r>
          </a:p>
        </p:txBody>
      </p:sp>
      <p:sp>
        <p:nvSpPr>
          <p:cNvPr id="7" name="Content Placeholder 6">
            <a:extLst>
              <a:ext uri="{FF2B5EF4-FFF2-40B4-BE49-F238E27FC236}">
                <a16:creationId xmlns:a16="http://schemas.microsoft.com/office/drawing/2014/main" id="{A4C40F31-7312-0C02-5EAD-24B3C44E33C1}"/>
              </a:ext>
            </a:extLst>
          </p:cNvPr>
          <p:cNvSpPr>
            <a:spLocks noGrp="1"/>
          </p:cNvSpPr>
          <p:nvPr>
            <p:ph sz="half" idx="2"/>
          </p:nvPr>
        </p:nvSpPr>
        <p:spPr/>
        <p:txBody>
          <a:bodyPr>
            <a:normAutofit fontScale="92500" lnSpcReduction="10000"/>
          </a:bodyPr>
          <a:lstStyle/>
          <a:p>
            <a:pPr marL="0" indent="0">
              <a:buNone/>
            </a:pPr>
            <a:r>
              <a:rPr lang="en-US" b="1" dirty="0"/>
              <a:t>Example 3: </a:t>
            </a:r>
          </a:p>
          <a:p>
            <a:r>
              <a:rPr lang="en-US" dirty="0">
                <a:hlinkClick r:id="rId3"/>
              </a:rPr>
              <a:t>Project Implicit</a:t>
            </a:r>
            <a:r>
              <a:rPr lang="en-US" dirty="0"/>
              <a:t> is a 501(c)(3) non-profit organization and international collaborative of researchers who are interested in implicit social cognition. The goal of their work is to educate the public about bias and to provide a “virtual laboratory” for collecting data on the internet. Users can take tests anonymously to explore their own </a:t>
            </a:r>
            <a:r>
              <a:rPr lang="en-US" dirty="0" err="1"/>
              <a:t>implicits</a:t>
            </a:r>
            <a:r>
              <a:rPr lang="en-US" dirty="0"/>
              <a:t> biases in multiple domains. </a:t>
            </a:r>
          </a:p>
        </p:txBody>
      </p:sp>
      <p:pic>
        <p:nvPicPr>
          <p:cNvPr id="4" name="Picture 3" descr="A group of icons with text&#10;&#10;Description automatically generated">
            <a:extLst>
              <a:ext uri="{FF2B5EF4-FFF2-40B4-BE49-F238E27FC236}">
                <a16:creationId xmlns:a16="http://schemas.microsoft.com/office/drawing/2014/main" id="{BD2AE85D-64AA-CA28-4A56-77581F89E1F0}"/>
              </a:ext>
            </a:extLst>
          </p:cNvPr>
          <p:cNvPicPr>
            <a:picLocks noChangeAspect="1"/>
          </p:cNvPicPr>
          <p:nvPr/>
        </p:nvPicPr>
        <p:blipFill rotWithShape="1">
          <a:blip r:embed="rId4">
            <a:extLst>
              <a:ext uri="{28A0092B-C50C-407E-A947-70E740481C1C}">
                <a14:useLocalDpi xmlns:a14="http://schemas.microsoft.com/office/drawing/2010/main" val="0"/>
              </a:ext>
            </a:extLst>
          </a:blip>
          <a:srcRect l="56917" t="51712" r="13706" b="25225"/>
          <a:stretch/>
        </p:blipFill>
        <p:spPr>
          <a:xfrm>
            <a:off x="10305535" y="50005"/>
            <a:ext cx="1556952" cy="1581666"/>
          </a:xfrm>
          <a:prstGeom prst="rect">
            <a:avLst/>
          </a:prstGeom>
        </p:spPr>
      </p:pic>
    </p:spTree>
    <p:extLst>
      <p:ext uri="{BB962C8B-B14F-4D97-AF65-F5344CB8AC3E}">
        <p14:creationId xmlns:p14="http://schemas.microsoft.com/office/powerpoint/2010/main" val="2413678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72E5-F1B4-A823-0524-CE385E31A229}"/>
              </a:ext>
            </a:extLst>
          </p:cNvPr>
          <p:cNvSpPr>
            <a:spLocks noGrp="1"/>
          </p:cNvSpPr>
          <p:nvPr>
            <p:ph type="title"/>
          </p:nvPr>
        </p:nvSpPr>
        <p:spPr/>
        <p:txBody>
          <a:bodyPr/>
          <a:lstStyle/>
          <a:p>
            <a:r>
              <a:rPr lang="en-US" dirty="0"/>
              <a:t>Impact</a:t>
            </a:r>
          </a:p>
        </p:txBody>
      </p:sp>
      <p:sp>
        <p:nvSpPr>
          <p:cNvPr id="7" name="Text Placeholder 6">
            <a:extLst>
              <a:ext uri="{FF2B5EF4-FFF2-40B4-BE49-F238E27FC236}">
                <a16:creationId xmlns:a16="http://schemas.microsoft.com/office/drawing/2014/main" id="{353BBD89-BBCC-A2A7-790B-9F6A9C7D1F42}"/>
              </a:ext>
            </a:extLst>
          </p:cNvPr>
          <p:cNvSpPr>
            <a:spLocks noGrp="1"/>
          </p:cNvSpPr>
          <p:nvPr>
            <p:ph type="body" idx="1"/>
          </p:nvPr>
        </p:nvSpPr>
        <p:spPr>
          <a:xfrm>
            <a:off x="839788" y="1248031"/>
            <a:ext cx="10512424" cy="1182902"/>
          </a:xfrm>
        </p:spPr>
        <p:txBody>
          <a:bodyPr>
            <a:normAutofit fontScale="77500" lnSpcReduction="20000"/>
          </a:bodyPr>
          <a:lstStyle/>
          <a:p>
            <a:r>
              <a:rPr lang="en-US" b="0" dirty="0"/>
              <a:t>Impact describes how and where the organization used families’ input and ideas to improve existing policies and practices or to create new ones.</a:t>
            </a:r>
          </a:p>
        </p:txBody>
      </p:sp>
      <p:sp>
        <p:nvSpPr>
          <p:cNvPr id="11" name="Content Placeholder 10">
            <a:extLst>
              <a:ext uri="{FF2B5EF4-FFF2-40B4-BE49-F238E27FC236}">
                <a16:creationId xmlns:a16="http://schemas.microsoft.com/office/drawing/2014/main" id="{04B6A72D-C7EA-59D4-8AE0-4A9757393003}"/>
              </a:ext>
            </a:extLst>
          </p:cNvPr>
          <p:cNvSpPr>
            <a:spLocks noGrp="1"/>
          </p:cNvSpPr>
          <p:nvPr>
            <p:ph sz="half" idx="2"/>
          </p:nvPr>
        </p:nvSpPr>
        <p:spPr>
          <a:xfrm>
            <a:off x="839790" y="2505075"/>
            <a:ext cx="4374762" cy="3684588"/>
          </a:xfrm>
        </p:spPr>
        <p:txBody>
          <a:bodyPr>
            <a:normAutofit fontScale="70000" lnSpcReduction="20000"/>
          </a:bodyPr>
          <a:lstStyle/>
          <a:p>
            <a:pPr marL="0" indent="0">
              <a:spcBef>
                <a:spcPts val="0"/>
              </a:spcBef>
              <a:buNone/>
            </a:pPr>
            <a:r>
              <a:rPr lang="en-US" dirty="0">
                <a:latin typeface="Open Sans Extrabold" panose="020B0906030804020204" pitchFamily="34" charset="0"/>
                <a:ea typeface="Open Sans Extrabold" panose="020B0906030804020204" pitchFamily="34" charset="0"/>
                <a:cs typeface="Open Sans Extrabold" panose="020B0906030804020204" pitchFamily="34" charset="0"/>
              </a:rPr>
              <a:t>Listen</a:t>
            </a:r>
          </a:p>
          <a:p>
            <a:pPr marL="0" indent="0">
              <a:spcBef>
                <a:spcPts val="0"/>
              </a:spcBef>
              <a:buNone/>
            </a:pPr>
            <a:r>
              <a:rPr lang="en-US" dirty="0"/>
              <a:t>Families know what works and what doesn’t work about systems of care.</a:t>
            </a:r>
          </a:p>
          <a:p>
            <a:pPr>
              <a:spcBef>
                <a:spcPts val="0"/>
              </a:spcBef>
            </a:pPr>
            <a:r>
              <a:rPr lang="en-US" dirty="0"/>
              <a:t>Listen to their lived experiences.</a:t>
            </a:r>
          </a:p>
          <a:p>
            <a:pPr>
              <a:spcBef>
                <a:spcPts val="0"/>
              </a:spcBef>
            </a:pPr>
            <a:r>
              <a:rPr lang="en-US" dirty="0"/>
              <a:t>Work together to identify areas for improvement.</a:t>
            </a:r>
          </a:p>
          <a:p>
            <a:pPr>
              <a:spcBef>
                <a:spcPts val="0"/>
              </a:spcBef>
            </a:pPr>
            <a:r>
              <a:rPr lang="en-US" dirty="0"/>
              <a:t>Work together to identify solutions. </a:t>
            </a:r>
          </a:p>
        </p:txBody>
      </p:sp>
      <p:sp>
        <p:nvSpPr>
          <p:cNvPr id="12" name="Content Placeholder 11">
            <a:extLst>
              <a:ext uri="{FF2B5EF4-FFF2-40B4-BE49-F238E27FC236}">
                <a16:creationId xmlns:a16="http://schemas.microsoft.com/office/drawing/2014/main" id="{DCB81471-9BB0-3E54-57E3-10869FC14F3F}"/>
              </a:ext>
            </a:extLst>
          </p:cNvPr>
          <p:cNvSpPr>
            <a:spLocks noGrp="1"/>
          </p:cNvSpPr>
          <p:nvPr>
            <p:ph sz="quarter" idx="4"/>
          </p:nvPr>
        </p:nvSpPr>
        <p:spPr>
          <a:xfrm>
            <a:off x="5412260" y="2505074"/>
            <a:ext cx="6117588" cy="4352925"/>
          </a:xfrm>
        </p:spPr>
        <p:txBody>
          <a:bodyPr>
            <a:normAutofit/>
          </a:bodyPr>
          <a:lstStyle/>
          <a:p>
            <a:pPr marL="0" indent="0">
              <a:spcBef>
                <a:spcPts val="0"/>
              </a:spcBef>
              <a:buNone/>
            </a:pPr>
            <a:r>
              <a:rPr lang="en-US" sz="2000" dirty="0">
                <a:latin typeface="Open Sans Extrabold" panose="020B0906030804020204" pitchFamily="34" charset="0"/>
                <a:ea typeface="Open Sans Extrabold" panose="020B0906030804020204" pitchFamily="34" charset="0"/>
                <a:cs typeface="Open Sans Extrabold" panose="020B0906030804020204" pitchFamily="34" charset="0"/>
              </a:rPr>
              <a:t>Identify what has changed</a:t>
            </a:r>
          </a:p>
          <a:p>
            <a:pPr marL="0" indent="0">
              <a:spcBef>
                <a:spcPts val="0"/>
              </a:spcBef>
              <a:buNone/>
            </a:pPr>
            <a:r>
              <a:rPr lang="en-US" sz="2000" dirty="0"/>
              <a:t>Staff and families can identify what the organization is doing differently because families were engaged in the initiative.</a:t>
            </a:r>
          </a:p>
          <a:p>
            <a:pPr>
              <a:spcBef>
                <a:spcPts val="0"/>
              </a:spcBef>
            </a:pPr>
            <a:r>
              <a:rPr lang="en-US" sz="2000" dirty="0"/>
              <a:t>Document families’ contributions to the work.</a:t>
            </a:r>
          </a:p>
          <a:p>
            <a:pPr>
              <a:spcBef>
                <a:spcPts val="0"/>
              </a:spcBef>
            </a:pPr>
            <a:r>
              <a:rPr lang="en-US" sz="2000" dirty="0"/>
              <a:t>If needed, work together to create an action plan to improve family engagement in systems-level initiatives. </a:t>
            </a:r>
          </a:p>
        </p:txBody>
      </p:sp>
      <p:pic>
        <p:nvPicPr>
          <p:cNvPr id="3" name="Picture 2" descr="A group of icons with text&#10;&#10;Description automatically generated">
            <a:extLst>
              <a:ext uri="{FF2B5EF4-FFF2-40B4-BE49-F238E27FC236}">
                <a16:creationId xmlns:a16="http://schemas.microsoft.com/office/drawing/2014/main" id="{0992D0CD-508B-469A-D496-6866B949D8A4}"/>
              </a:ext>
            </a:extLst>
          </p:cNvPr>
          <p:cNvPicPr>
            <a:picLocks noChangeAspect="1"/>
          </p:cNvPicPr>
          <p:nvPr/>
        </p:nvPicPr>
        <p:blipFill rotWithShape="1">
          <a:blip r:embed="rId2">
            <a:extLst>
              <a:ext uri="{28A0092B-C50C-407E-A947-70E740481C1C}">
                <a14:useLocalDpi xmlns:a14="http://schemas.microsoft.com/office/drawing/2010/main" val="0"/>
              </a:ext>
            </a:extLst>
          </a:blip>
          <a:srcRect l="56684" t="76396" r="12307" b="2522"/>
          <a:stretch/>
        </p:blipFill>
        <p:spPr>
          <a:xfrm>
            <a:off x="10169610" y="156776"/>
            <a:ext cx="1643449" cy="1445741"/>
          </a:xfrm>
          <a:prstGeom prst="rect">
            <a:avLst/>
          </a:prstGeom>
        </p:spPr>
      </p:pic>
    </p:spTree>
    <p:extLst>
      <p:ext uri="{BB962C8B-B14F-4D97-AF65-F5344CB8AC3E}">
        <p14:creationId xmlns:p14="http://schemas.microsoft.com/office/powerpoint/2010/main" val="3357905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0A12-3F63-FDDD-2D20-84045A19D4C2}"/>
              </a:ext>
            </a:extLst>
          </p:cNvPr>
          <p:cNvSpPr>
            <a:spLocks noGrp="1"/>
          </p:cNvSpPr>
          <p:nvPr>
            <p:ph type="title"/>
          </p:nvPr>
        </p:nvSpPr>
        <p:spPr/>
        <p:txBody>
          <a:bodyPr/>
          <a:lstStyle/>
          <a:p>
            <a:r>
              <a:rPr lang="en-US" dirty="0"/>
              <a:t>Impact</a:t>
            </a:r>
          </a:p>
        </p:txBody>
      </p:sp>
      <p:sp>
        <p:nvSpPr>
          <p:cNvPr id="3" name="Text Placeholder 2">
            <a:extLst>
              <a:ext uri="{FF2B5EF4-FFF2-40B4-BE49-F238E27FC236}">
                <a16:creationId xmlns:a16="http://schemas.microsoft.com/office/drawing/2014/main" id="{510B8E5D-709A-6A67-691C-494AED73F3C4}"/>
              </a:ext>
            </a:extLst>
          </p:cNvPr>
          <p:cNvSpPr>
            <a:spLocks noGrp="1"/>
          </p:cNvSpPr>
          <p:nvPr>
            <p:ph type="body" idx="1"/>
          </p:nvPr>
        </p:nvSpPr>
        <p:spPr>
          <a:xfrm>
            <a:off x="839788" y="1450428"/>
            <a:ext cx="10512424" cy="1054647"/>
          </a:xfrm>
        </p:spPr>
        <p:txBody>
          <a:bodyPr>
            <a:normAutofit lnSpcReduction="10000"/>
          </a:bodyPr>
          <a:lstStyle/>
          <a:p>
            <a:r>
              <a:rPr lang="en-US" b="0" dirty="0"/>
              <a:t>Strategy 4.4: Develop an Action Plan to plan a meaningful family engagement initiative.</a:t>
            </a:r>
          </a:p>
        </p:txBody>
      </p:sp>
      <p:sp>
        <p:nvSpPr>
          <p:cNvPr id="7" name="Content Placeholder 6">
            <a:extLst>
              <a:ext uri="{FF2B5EF4-FFF2-40B4-BE49-F238E27FC236}">
                <a16:creationId xmlns:a16="http://schemas.microsoft.com/office/drawing/2014/main" id="{A4C40F31-7312-0C02-5EAD-24B3C44E33C1}"/>
              </a:ext>
            </a:extLst>
          </p:cNvPr>
          <p:cNvSpPr>
            <a:spLocks noGrp="1"/>
          </p:cNvSpPr>
          <p:nvPr>
            <p:ph sz="half" idx="2"/>
          </p:nvPr>
        </p:nvSpPr>
        <p:spPr/>
        <p:txBody>
          <a:bodyPr>
            <a:normAutofit fontScale="92500" lnSpcReduction="20000"/>
          </a:bodyPr>
          <a:lstStyle/>
          <a:p>
            <a:pPr marL="0" indent="0">
              <a:buNone/>
            </a:pPr>
            <a:r>
              <a:rPr lang="en-US" b="1" dirty="0"/>
              <a:t>Organizations that complete the FESAT and identify domains for improvement should work with family leaders to develop an action plan to improve family engagement.</a:t>
            </a:r>
          </a:p>
          <a:p>
            <a:pPr marL="0" indent="0">
              <a:buNone/>
            </a:pPr>
            <a:r>
              <a:rPr lang="en-US" b="1" dirty="0"/>
              <a:t>Example 1: </a:t>
            </a:r>
          </a:p>
          <a:p>
            <a:r>
              <a:rPr lang="en-US" dirty="0"/>
              <a:t>The Center for Community Health and Development at the University of Kansas has a </a:t>
            </a:r>
            <a:r>
              <a:rPr lang="en-US" dirty="0">
                <a:hlinkClick r:id="rId3"/>
              </a:rPr>
              <a:t>Community Tool Box</a:t>
            </a:r>
            <a:r>
              <a:rPr lang="en-US" dirty="0"/>
              <a:t>, which includes a section on </a:t>
            </a:r>
            <a:r>
              <a:rPr lang="en-US" dirty="0">
                <a:hlinkClick r:id="rId4"/>
              </a:rPr>
              <a:t>Developing an Action Plan</a:t>
            </a:r>
            <a:r>
              <a:rPr lang="en-US" dirty="0"/>
              <a:t>. </a:t>
            </a:r>
          </a:p>
        </p:txBody>
      </p:sp>
      <p:pic>
        <p:nvPicPr>
          <p:cNvPr id="4" name="Picture 3" descr="A group of icons with text&#10;&#10;Description automatically generated">
            <a:extLst>
              <a:ext uri="{FF2B5EF4-FFF2-40B4-BE49-F238E27FC236}">
                <a16:creationId xmlns:a16="http://schemas.microsoft.com/office/drawing/2014/main" id="{53B77F37-2763-395F-7427-875F7F3C09CD}"/>
              </a:ext>
            </a:extLst>
          </p:cNvPr>
          <p:cNvPicPr>
            <a:picLocks noChangeAspect="1"/>
          </p:cNvPicPr>
          <p:nvPr/>
        </p:nvPicPr>
        <p:blipFill rotWithShape="1">
          <a:blip r:embed="rId5">
            <a:extLst>
              <a:ext uri="{28A0092B-C50C-407E-A947-70E740481C1C}">
                <a14:useLocalDpi xmlns:a14="http://schemas.microsoft.com/office/drawing/2010/main" val="0"/>
              </a:ext>
            </a:extLst>
          </a:blip>
          <a:srcRect l="56684" t="76396" r="12307" b="2522"/>
          <a:stretch/>
        </p:blipFill>
        <p:spPr>
          <a:xfrm>
            <a:off x="10169610" y="156776"/>
            <a:ext cx="1643449" cy="1445741"/>
          </a:xfrm>
          <a:prstGeom prst="rect">
            <a:avLst/>
          </a:prstGeom>
        </p:spPr>
      </p:pic>
    </p:spTree>
    <p:extLst>
      <p:ext uri="{BB962C8B-B14F-4D97-AF65-F5344CB8AC3E}">
        <p14:creationId xmlns:p14="http://schemas.microsoft.com/office/powerpoint/2010/main" val="3621954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0A12-3F63-FDDD-2D20-84045A19D4C2}"/>
              </a:ext>
            </a:extLst>
          </p:cNvPr>
          <p:cNvSpPr>
            <a:spLocks noGrp="1"/>
          </p:cNvSpPr>
          <p:nvPr>
            <p:ph type="title"/>
          </p:nvPr>
        </p:nvSpPr>
        <p:spPr/>
        <p:txBody>
          <a:bodyPr/>
          <a:lstStyle/>
          <a:p>
            <a:r>
              <a:rPr lang="en-US" dirty="0"/>
              <a:t>Impact</a:t>
            </a:r>
          </a:p>
        </p:txBody>
      </p:sp>
      <p:sp>
        <p:nvSpPr>
          <p:cNvPr id="3" name="Text Placeholder 2">
            <a:extLst>
              <a:ext uri="{FF2B5EF4-FFF2-40B4-BE49-F238E27FC236}">
                <a16:creationId xmlns:a16="http://schemas.microsoft.com/office/drawing/2014/main" id="{510B8E5D-709A-6A67-691C-494AED73F3C4}"/>
              </a:ext>
            </a:extLst>
          </p:cNvPr>
          <p:cNvSpPr>
            <a:spLocks noGrp="1"/>
          </p:cNvSpPr>
          <p:nvPr>
            <p:ph type="body" idx="1"/>
          </p:nvPr>
        </p:nvSpPr>
        <p:spPr>
          <a:xfrm>
            <a:off x="839788" y="1450428"/>
            <a:ext cx="10512424" cy="1054647"/>
          </a:xfrm>
        </p:spPr>
        <p:txBody>
          <a:bodyPr>
            <a:normAutofit lnSpcReduction="10000"/>
          </a:bodyPr>
          <a:lstStyle/>
          <a:p>
            <a:r>
              <a:rPr lang="en-US" b="0" dirty="0"/>
              <a:t>Strategy 4.4: Develop an Action Plan to plan a meaningful family engagement initiative.</a:t>
            </a:r>
          </a:p>
        </p:txBody>
      </p:sp>
      <p:sp>
        <p:nvSpPr>
          <p:cNvPr id="7" name="Content Placeholder 6">
            <a:extLst>
              <a:ext uri="{FF2B5EF4-FFF2-40B4-BE49-F238E27FC236}">
                <a16:creationId xmlns:a16="http://schemas.microsoft.com/office/drawing/2014/main" id="{A4C40F31-7312-0C02-5EAD-24B3C44E33C1}"/>
              </a:ext>
            </a:extLst>
          </p:cNvPr>
          <p:cNvSpPr>
            <a:spLocks noGrp="1"/>
          </p:cNvSpPr>
          <p:nvPr>
            <p:ph sz="half" idx="2"/>
          </p:nvPr>
        </p:nvSpPr>
        <p:spPr/>
        <p:txBody>
          <a:bodyPr>
            <a:normAutofit fontScale="92500" lnSpcReduction="20000"/>
          </a:bodyPr>
          <a:lstStyle/>
          <a:p>
            <a:pPr marL="0" indent="0">
              <a:buNone/>
            </a:pPr>
            <a:r>
              <a:rPr lang="en-US" b="1" dirty="0"/>
              <a:t>Organizations that complete the FESAT and identify domains for improvement should work with family leaders to develop an action plan to improve family engagement.</a:t>
            </a:r>
          </a:p>
          <a:p>
            <a:pPr marL="0" indent="0">
              <a:buNone/>
            </a:pPr>
            <a:r>
              <a:rPr lang="en-US" b="1" dirty="0"/>
              <a:t>Example 2: </a:t>
            </a:r>
          </a:p>
          <a:p>
            <a:r>
              <a:rPr lang="en-US" dirty="0"/>
              <a:t>The </a:t>
            </a:r>
            <a:r>
              <a:rPr lang="en-US" dirty="0">
                <a:hlinkClick r:id="rId3"/>
              </a:rPr>
              <a:t>Free Management Library</a:t>
            </a:r>
            <a:r>
              <a:rPr lang="en-US" dirty="0"/>
              <a:t> has thousands of tools that help facilitate organizational change, including the </a:t>
            </a:r>
            <a:r>
              <a:rPr lang="en-US" dirty="0">
                <a:hlinkClick r:id="rId4"/>
              </a:rPr>
              <a:t>Basics of Action Planning</a:t>
            </a:r>
            <a:r>
              <a:rPr lang="en-US" dirty="0"/>
              <a:t>.</a:t>
            </a:r>
          </a:p>
        </p:txBody>
      </p:sp>
      <p:pic>
        <p:nvPicPr>
          <p:cNvPr id="4" name="Picture 3" descr="A group of icons with text&#10;&#10;Description automatically generated">
            <a:extLst>
              <a:ext uri="{FF2B5EF4-FFF2-40B4-BE49-F238E27FC236}">
                <a16:creationId xmlns:a16="http://schemas.microsoft.com/office/drawing/2014/main" id="{F5B14B6F-079C-425D-E83D-A387724C4E5C}"/>
              </a:ext>
            </a:extLst>
          </p:cNvPr>
          <p:cNvPicPr>
            <a:picLocks noChangeAspect="1"/>
          </p:cNvPicPr>
          <p:nvPr/>
        </p:nvPicPr>
        <p:blipFill rotWithShape="1">
          <a:blip r:embed="rId5">
            <a:extLst>
              <a:ext uri="{28A0092B-C50C-407E-A947-70E740481C1C}">
                <a14:useLocalDpi xmlns:a14="http://schemas.microsoft.com/office/drawing/2010/main" val="0"/>
              </a:ext>
            </a:extLst>
          </a:blip>
          <a:srcRect l="56684" t="76396" r="12307" b="2522"/>
          <a:stretch/>
        </p:blipFill>
        <p:spPr>
          <a:xfrm>
            <a:off x="10169610" y="156776"/>
            <a:ext cx="1643449" cy="1445741"/>
          </a:xfrm>
          <a:prstGeom prst="rect">
            <a:avLst/>
          </a:prstGeom>
        </p:spPr>
      </p:pic>
    </p:spTree>
    <p:extLst>
      <p:ext uri="{BB962C8B-B14F-4D97-AF65-F5344CB8AC3E}">
        <p14:creationId xmlns:p14="http://schemas.microsoft.com/office/powerpoint/2010/main" val="3109937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0A12-3F63-FDDD-2D20-84045A19D4C2}"/>
              </a:ext>
            </a:extLst>
          </p:cNvPr>
          <p:cNvSpPr>
            <a:spLocks noGrp="1"/>
          </p:cNvSpPr>
          <p:nvPr>
            <p:ph type="title"/>
          </p:nvPr>
        </p:nvSpPr>
        <p:spPr/>
        <p:txBody>
          <a:bodyPr/>
          <a:lstStyle/>
          <a:p>
            <a:r>
              <a:rPr lang="en-US" dirty="0"/>
              <a:t>Impact</a:t>
            </a:r>
          </a:p>
        </p:txBody>
      </p:sp>
      <p:sp>
        <p:nvSpPr>
          <p:cNvPr id="3" name="Text Placeholder 2">
            <a:extLst>
              <a:ext uri="{FF2B5EF4-FFF2-40B4-BE49-F238E27FC236}">
                <a16:creationId xmlns:a16="http://schemas.microsoft.com/office/drawing/2014/main" id="{510B8E5D-709A-6A67-691C-494AED73F3C4}"/>
              </a:ext>
            </a:extLst>
          </p:cNvPr>
          <p:cNvSpPr>
            <a:spLocks noGrp="1"/>
          </p:cNvSpPr>
          <p:nvPr>
            <p:ph type="body" idx="1"/>
          </p:nvPr>
        </p:nvSpPr>
        <p:spPr>
          <a:xfrm>
            <a:off x="839788" y="1450428"/>
            <a:ext cx="10512424" cy="1054647"/>
          </a:xfrm>
        </p:spPr>
        <p:txBody>
          <a:bodyPr>
            <a:normAutofit lnSpcReduction="10000"/>
          </a:bodyPr>
          <a:lstStyle/>
          <a:p>
            <a:r>
              <a:rPr lang="en-US" b="0" dirty="0"/>
              <a:t>Strategy 4.4: Develop an Action Plan to plan a meaningful family engagement initiative.</a:t>
            </a:r>
          </a:p>
        </p:txBody>
      </p:sp>
      <p:sp>
        <p:nvSpPr>
          <p:cNvPr id="7" name="Content Placeholder 6">
            <a:extLst>
              <a:ext uri="{FF2B5EF4-FFF2-40B4-BE49-F238E27FC236}">
                <a16:creationId xmlns:a16="http://schemas.microsoft.com/office/drawing/2014/main" id="{A4C40F31-7312-0C02-5EAD-24B3C44E33C1}"/>
              </a:ext>
            </a:extLst>
          </p:cNvPr>
          <p:cNvSpPr>
            <a:spLocks noGrp="1"/>
          </p:cNvSpPr>
          <p:nvPr>
            <p:ph sz="half" idx="2"/>
          </p:nvPr>
        </p:nvSpPr>
        <p:spPr/>
        <p:txBody>
          <a:bodyPr>
            <a:normAutofit fontScale="92500"/>
          </a:bodyPr>
          <a:lstStyle/>
          <a:p>
            <a:pPr marL="0" indent="0">
              <a:buNone/>
            </a:pPr>
            <a:r>
              <a:rPr lang="en-US" b="1" dirty="0"/>
              <a:t>Organizations that complete the FESAT and identify domains for improvement should work with family leaders to develop an action plan to improve family engagement.</a:t>
            </a:r>
          </a:p>
          <a:p>
            <a:pPr marL="0" indent="0">
              <a:buNone/>
            </a:pPr>
            <a:r>
              <a:rPr lang="en-US" b="1" dirty="0"/>
              <a:t>Example 3: </a:t>
            </a:r>
          </a:p>
          <a:p>
            <a:pPr>
              <a:lnSpc>
                <a:spcPct val="107000"/>
              </a:lnSpc>
              <a:spcBef>
                <a:spcPts val="0"/>
              </a:spcBef>
              <a:buSzPct val="100000"/>
            </a:pPr>
            <a:r>
              <a:rPr lang="en-US" dirty="0"/>
              <a:t>The </a:t>
            </a:r>
            <a:r>
              <a:rPr lang="en-US" dirty="0">
                <a:hlinkClick r:id="rId3"/>
              </a:rPr>
              <a:t>S.M.A.R.T. Objectives Worksheet</a:t>
            </a:r>
            <a:r>
              <a:rPr lang="en-US" dirty="0"/>
              <a:t> from Wayne State University provides step-by-step instructions for developing action plans.</a:t>
            </a:r>
          </a:p>
        </p:txBody>
      </p:sp>
      <p:pic>
        <p:nvPicPr>
          <p:cNvPr id="4" name="Picture 3" descr="A group of icons with text&#10;&#10;Description automatically generated">
            <a:extLst>
              <a:ext uri="{FF2B5EF4-FFF2-40B4-BE49-F238E27FC236}">
                <a16:creationId xmlns:a16="http://schemas.microsoft.com/office/drawing/2014/main" id="{29617646-E1C5-A5F5-9E50-959F9A8C606E}"/>
              </a:ext>
            </a:extLst>
          </p:cNvPr>
          <p:cNvPicPr>
            <a:picLocks noChangeAspect="1"/>
          </p:cNvPicPr>
          <p:nvPr/>
        </p:nvPicPr>
        <p:blipFill rotWithShape="1">
          <a:blip r:embed="rId4">
            <a:extLst>
              <a:ext uri="{28A0092B-C50C-407E-A947-70E740481C1C}">
                <a14:useLocalDpi xmlns:a14="http://schemas.microsoft.com/office/drawing/2010/main" val="0"/>
              </a:ext>
            </a:extLst>
          </a:blip>
          <a:srcRect l="56684" t="76396" r="12307" b="2522"/>
          <a:stretch/>
        </p:blipFill>
        <p:spPr>
          <a:xfrm>
            <a:off x="10169610" y="156776"/>
            <a:ext cx="1643449" cy="1445741"/>
          </a:xfrm>
          <a:prstGeom prst="rect">
            <a:avLst/>
          </a:prstGeom>
        </p:spPr>
      </p:pic>
    </p:spTree>
    <p:extLst>
      <p:ext uri="{BB962C8B-B14F-4D97-AF65-F5344CB8AC3E}">
        <p14:creationId xmlns:p14="http://schemas.microsoft.com/office/powerpoint/2010/main" val="3901963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0A12-3F63-FDDD-2D20-84045A19D4C2}"/>
              </a:ext>
            </a:extLst>
          </p:cNvPr>
          <p:cNvSpPr>
            <a:spLocks noGrp="1"/>
          </p:cNvSpPr>
          <p:nvPr>
            <p:ph type="title"/>
          </p:nvPr>
        </p:nvSpPr>
        <p:spPr/>
        <p:txBody>
          <a:bodyPr/>
          <a:lstStyle/>
          <a:p>
            <a:r>
              <a:rPr lang="en-US" dirty="0"/>
              <a:t>Impact</a:t>
            </a:r>
          </a:p>
        </p:txBody>
      </p:sp>
      <p:sp>
        <p:nvSpPr>
          <p:cNvPr id="3" name="Text Placeholder 2">
            <a:extLst>
              <a:ext uri="{FF2B5EF4-FFF2-40B4-BE49-F238E27FC236}">
                <a16:creationId xmlns:a16="http://schemas.microsoft.com/office/drawing/2014/main" id="{510B8E5D-709A-6A67-691C-494AED73F3C4}"/>
              </a:ext>
            </a:extLst>
          </p:cNvPr>
          <p:cNvSpPr>
            <a:spLocks noGrp="1"/>
          </p:cNvSpPr>
          <p:nvPr>
            <p:ph type="body" idx="1"/>
          </p:nvPr>
        </p:nvSpPr>
        <p:spPr>
          <a:xfrm>
            <a:off x="839788" y="1450428"/>
            <a:ext cx="10512424" cy="1054647"/>
          </a:xfrm>
        </p:spPr>
        <p:txBody>
          <a:bodyPr>
            <a:normAutofit lnSpcReduction="10000"/>
          </a:bodyPr>
          <a:lstStyle/>
          <a:p>
            <a:r>
              <a:rPr lang="en-US" b="0" dirty="0"/>
              <a:t>Strategy 4.4: Develop an Action Plan to plan a meaningful family engagement initiative.</a:t>
            </a:r>
          </a:p>
        </p:txBody>
      </p:sp>
      <p:sp>
        <p:nvSpPr>
          <p:cNvPr id="7" name="Content Placeholder 6">
            <a:extLst>
              <a:ext uri="{FF2B5EF4-FFF2-40B4-BE49-F238E27FC236}">
                <a16:creationId xmlns:a16="http://schemas.microsoft.com/office/drawing/2014/main" id="{A4C40F31-7312-0C02-5EAD-24B3C44E33C1}"/>
              </a:ext>
            </a:extLst>
          </p:cNvPr>
          <p:cNvSpPr>
            <a:spLocks noGrp="1"/>
          </p:cNvSpPr>
          <p:nvPr>
            <p:ph sz="half" idx="2"/>
          </p:nvPr>
        </p:nvSpPr>
        <p:spPr/>
        <p:txBody>
          <a:bodyPr>
            <a:normAutofit fontScale="92500"/>
          </a:bodyPr>
          <a:lstStyle/>
          <a:p>
            <a:pPr marL="0" indent="0">
              <a:buNone/>
            </a:pPr>
            <a:r>
              <a:rPr lang="en-US" b="1" dirty="0"/>
              <a:t>Organizations that complete the FESAT and identify domains for improvement should work with family leaders to develop an action plan to improve family engagement.</a:t>
            </a:r>
          </a:p>
          <a:p>
            <a:pPr marL="0" indent="0">
              <a:buNone/>
            </a:pPr>
            <a:r>
              <a:rPr lang="en-US" b="1" dirty="0"/>
              <a:t>Example 4: </a:t>
            </a:r>
          </a:p>
          <a:p>
            <a:pPr>
              <a:lnSpc>
                <a:spcPct val="107000"/>
              </a:lnSpc>
              <a:spcBef>
                <a:spcPts val="0"/>
              </a:spcBef>
              <a:buSzPct val="100000"/>
            </a:pPr>
            <a:r>
              <a:rPr lang="en-US" dirty="0"/>
              <a:t>The Massachusetts Libraries Board of Library Commissioners has an </a:t>
            </a:r>
            <a:r>
              <a:rPr lang="en-US" dirty="0">
                <a:hlinkClick r:id="rId3"/>
              </a:rPr>
              <a:t>Action Plan Template</a:t>
            </a:r>
            <a:r>
              <a:rPr lang="en-US" dirty="0"/>
              <a:t>. </a:t>
            </a:r>
          </a:p>
        </p:txBody>
      </p:sp>
      <p:pic>
        <p:nvPicPr>
          <p:cNvPr id="4" name="Picture 3" descr="A group of icons with text&#10;&#10;Description automatically generated">
            <a:extLst>
              <a:ext uri="{FF2B5EF4-FFF2-40B4-BE49-F238E27FC236}">
                <a16:creationId xmlns:a16="http://schemas.microsoft.com/office/drawing/2014/main" id="{11792809-80FA-9483-0A28-34AA36D10CA2}"/>
              </a:ext>
            </a:extLst>
          </p:cNvPr>
          <p:cNvPicPr>
            <a:picLocks noChangeAspect="1"/>
          </p:cNvPicPr>
          <p:nvPr/>
        </p:nvPicPr>
        <p:blipFill rotWithShape="1">
          <a:blip r:embed="rId4">
            <a:extLst>
              <a:ext uri="{28A0092B-C50C-407E-A947-70E740481C1C}">
                <a14:useLocalDpi xmlns:a14="http://schemas.microsoft.com/office/drawing/2010/main" val="0"/>
              </a:ext>
            </a:extLst>
          </a:blip>
          <a:srcRect l="56684" t="76396" r="12307" b="2522"/>
          <a:stretch/>
        </p:blipFill>
        <p:spPr>
          <a:xfrm>
            <a:off x="10169610" y="156776"/>
            <a:ext cx="1643449" cy="1445741"/>
          </a:xfrm>
          <a:prstGeom prst="rect">
            <a:avLst/>
          </a:prstGeom>
        </p:spPr>
      </p:pic>
    </p:spTree>
    <p:extLst>
      <p:ext uri="{BB962C8B-B14F-4D97-AF65-F5344CB8AC3E}">
        <p14:creationId xmlns:p14="http://schemas.microsoft.com/office/powerpoint/2010/main" val="4052606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5D072-2F73-08B8-C316-35A8652C50E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9C9FE0B7-678B-7DDE-CA10-7CC9BE89A463}"/>
              </a:ext>
            </a:extLst>
          </p:cNvPr>
          <p:cNvSpPr>
            <a:spLocks noGrp="1"/>
          </p:cNvSpPr>
          <p:nvPr>
            <p:ph idx="1"/>
          </p:nvPr>
        </p:nvSpPr>
        <p:spPr>
          <a:xfrm>
            <a:off x="838200" y="1825625"/>
            <a:ext cx="8009238" cy="4351338"/>
          </a:xfrm>
        </p:spPr>
        <p:txBody>
          <a:bodyPr>
            <a:normAutofit/>
          </a:bodyPr>
          <a:lstStyle/>
          <a:p>
            <a:r>
              <a:rPr lang="en-US" dirty="0">
                <a:hlinkClick r:id="rId2"/>
              </a:rPr>
              <a:t>Download the Family Engagement in Systems Assessment Tools</a:t>
            </a:r>
            <a:endParaRPr lang="en-US" dirty="0"/>
          </a:p>
          <a:p>
            <a:r>
              <a:rPr lang="en-US" dirty="0">
                <a:hlinkClick r:id="rId3"/>
              </a:rPr>
              <a:t>Issue Brief: Moving Beyond the Family Engagement Check Box</a:t>
            </a:r>
            <a:endParaRPr lang="en-US" dirty="0"/>
          </a:p>
          <a:p>
            <a:r>
              <a:rPr lang="en-US" dirty="0">
                <a:hlinkClick r:id="rId4"/>
              </a:rPr>
              <a:t>Request technical assistance</a:t>
            </a:r>
            <a:r>
              <a:rPr lang="en-US" dirty="0"/>
              <a:t> from Family Voices</a:t>
            </a:r>
          </a:p>
          <a:p>
            <a:endParaRPr lang="en-US" dirty="0"/>
          </a:p>
          <a:p>
            <a:endParaRPr lang="en-US" dirty="0"/>
          </a:p>
        </p:txBody>
      </p:sp>
    </p:spTree>
    <p:extLst>
      <p:ext uri="{BB962C8B-B14F-4D97-AF65-F5344CB8AC3E}">
        <p14:creationId xmlns:p14="http://schemas.microsoft.com/office/powerpoint/2010/main" val="270994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B1A34-A0E6-44DE-E277-F9438ABEF7A2}"/>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AC7CF535-EB81-4707-97CA-0F16BC5FA9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76986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17991-9E66-AF76-32BD-0FAEF524F4F8}"/>
              </a:ext>
            </a:extLst>
          </p:cNvPr>
          <p:cNvSpPr>
            <a:spLocks noGrp="1"/>
          </p:cNvSpPr>
          <p:nvPr>
            <p:ph type="title"/>
          </p:nvPr>
        </p:nvSpPr>
        <p:spPr/>
        <p:txBody>
          <a:bodyPr/>
          <a:lstStyle/>
          <a:p>
            <a:r>
              <a:rPr lang="en-US" dirty="0"/>
              <a:t>Systems-Level Engagement</a:t>
            </a:r>
          </a:p>
        </p:txBody>
      </p:sp>
      <p:pic>
        <p:nvPicPr>
          <p:cNvPr id="11" name="Content Placeholder 10" descr="A yellow triangle with black and red design&#10;&#10;Description automatically generated">
            <a:extLst>
              <a:ext uri="{FF2B5EF4-FFF2-40B4-BE49-F238E27FC236}">
                <a16:creationId xmlns:a16="http://schemas.microsoft.com/office/drawing/2014/main" id="{6F848D5A-D680-1DD4-BBC7-5365CAE0A3F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659" t="19096" b="41087"/>
          <a:stretch/>
        </p:blipFill>
        <p:spPr>
          <a:xfrm>
            <a:off x="1810680" y="2483318"/>
            <a:ext cx="8570640" cy="2656572"/>
          </a:xfrm>
        </p:spPr>
      </p:pic>
    </p:spTree>
    <p:extLst>
      <p:ext uri="{BB962C8B-B14F-4D97-AF65-F5344CB8AC3E}">
        <p14:creationId xmlns:p14="http://schemas.microsoft.com/office/powerpoint/2010/main" val="3827783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27D8B-D44C-3D84-B1AF-C7E312E69B7A}"/>
              </a:ext>
            </a:extLst>
          </p:cNvPr>
          <p:cNvSpPr>
            <a:spLocks noGrp="1"/>
          </p:cNvSpPr>
          <p:nvPr>
            <p:ph type="title"/>
          </p:nvPr>
        </p:nvSpPr>
        <p:spPr>
          <a:xfrm>
            <a:off x="839788" y="365125"/>
            <a:ext cx="10512424" cy="1325563"/>
          </a:xfrm>
        </p:spPr>
        <p:txBody>
          <a:bodyPr>
            <a:normAutofit/>
          </a:bodyPr>
          <a:lstStyle/>
          <a:p>
            <a:r>
              <a:rPr lang="en-US" dirty="0"/>
              <a:t>Tools </a:t>
            </a:r>
            <a:r>
              <a:rPr lang="en-US"/>
              <a:t>to Assess </a:t>
            </a:r>
            <a:r>
              <a:rPr lang="en-US" dirty="0"/>
              <a:t>and Improve Family Engagement in Systems</a:t>
            </a:r>
          </a:p>
        </p:txBody>
      </p:sp>
      <p:sp>
        <p:nvSpPr>
          <p:cNvPr id="4" name="Text Placeholder 3">
            <a:extLst>
              <a:ext uri="{FF2B5EF4-FFF2-40B4-BE49-F238E27FC236}">
                <a16:creationId xmlns:a16="http://schemas.microsoft.com/office/drawing/2014/main" id="{08B19749-660B-0A9E-532F-84A3B7A3BF26}"/>
              </a:ext>
            </a:extLst>
          </p:cNvPr>
          <p:cNvSpPr>
            <a:spLocks noGrp="1"/>
          </p:cNvSpPr>
          <p:nvPr>
            <p:ph type="body" idx="1"/>
          </p:nvPr>
        </p:nvSpPr>
        <p:spPr>
          <a:xfrm>
            <a:off x="839788" y="1681163"/>
            <a:ext cx="10056812" cy="604837"/>
          </a:xfrm>
        </p:spPr>
        <p:txBody>
          <a:bodyPr>
            <a:noAutofit/>
          </a:bodyPr>
          <a:lstStyle/>
          <a:p>
            <a:r>
              <a:rPr lang="en-US" dirty="0"/>
              <a:t>The tools available at familyvoices.org/FESAT include:</a:t>
            </a:r>
          </a:p>
        </p:txBody>
      </p:sp>
      <p:sp>
        <p:nvSpPr>
          <p:cNvPr id="5" name="Content Placeholder 4">
            <a:extLst>
              <a:ext uri="{FF2B5EF4-FFF2-40B4-BE49-F238E27FC236}">
                <a16:creationId xmlns:a16="http://schemas.microsoft.com/office/drawing/2014/main" id="{B15E6832-C116-EBB9-6695-96AA1BC3692A}"/>
              </a:ext>
            </a:extLst>
          </p:cNvPr>
          <p:cNvSpPr>
            <a:spLocks noGrp="1"/>
          </p:cNvSpPr>
          <p:nvPr>
            <p:ph sz="half" idx="2"/>
          </p:nvPr>
        </p:nvSpPr>
        <p:spPr>
          <a:xfrm>
            <a:off x="839788" y="2505075"/>
            <a:ext cx="4803365" cy="3684588"/>
          </a:xfrm>
        </p:spPr>
        <p:txBody>
          <a:bodyPr>
            <a:normAutofit fontScale="70000" lnSpcReduction="20000"/>
          </a:bodyPr>
          <a:lstStyle/>
          <a:p>
            <a:pPr marL="342900" indent="-342900">
              <a:lnSpc>
                <a:spcPct val="120000"/>
              </a:lnSpc>
              <a:spcAft>
                <a:spcPts val="600"/>
              </a:spcAft>
              <a:buSzPct val="100000"/>
              <a:buFont typeface="Wingdings" panose="05000000000000000000" pitchFamily="2" charset="2"/>
              <a:buChar char="§"/>
            </a:pPr>
            <a:r>
              <a:rPr lang="en-US" dirty="0"/>
              <a:t>User’s Guide</a:t>
            </a:r>
          </a:p>
          <a:p>
            <a:pPr marL="342900" indent="-342900">
              <a:lnSpc>
                <a:spcPct val="120000"/>
              </a:lnSpc>
              <a:spcAft>
                <a:spcPts val="600"/>
              </a:spcAft>
              <a:buSzPct val="100000"/>
              <a:buFont typeface="Wingdings" panose="05000000000000000000" pitchFamily="2" charset="2"/>
              <a:buChar char="§"/>
            </a:pPr>
            <a:r>
              <a:rPr lang="en-US" dirty="0"/>
              <a:t>Family Engagement in Systems Assessment Tool (FESAT)</a:t>
            </a:r>
          </a:p>
          <a:p>
            <a:pPr marL="342900" indent="-342900">
              <a:lnSpc>
                <a:spcPct val="120000"/>
              </a:lnSpc>
              <a:spcAft>
                <a:spcPts val="600"/>
              </a:spcAft>
              <a:buSzPct val="100000"/>
              <a:buFont typeface="Wingdings" panose="05000000000000000000" pitchFamily="2" charset="2"/>
              <a:buChar char="§"/>
            </a:pPr>
            <a:r>
              <a:rPr lang="en-US" dirty="0"/>
              <a:t>FESAT Score Sheet</a:t>
            </a:r>
          </a:p>
          <a:p>
            <a:pPr marL="342900" indent="-342900">
              <a:lnSpc>
                <a:spcPct val="120000"/>
              </a:lnSpc>
              <a:spcAft>
                <a:spcPts val="600"/>
              </a:spcAft>
              <a:buSzPct val="100000"/>
              <a:buFont typeface="Wingdings" panose="05000000000000000000" pitchFamily="2" charset="2"/>
              <a:buChar char="§"/>
            </a:pPr>
            <a:r>
              <a:rPr lang="en-US" dirty="0"/>
              <a:t>Family Engagement in Systems Toolkit</a:t>
            </a:r>
          </a:p>
          <a:p>
            <a:pPr marL="800100" lvl="1" indent="-342900">
              <a:lnSpc>
                <a:spcPct val="120000"/>
              </a:lnSpc>
              <a:spcAft>
                <a:spcPts val="600"/>
              </a:spcAft>
              <a:buSzPct val="100000"/>
              <a:buFont typeface="Wingdings" panose="05000000000000000000" pitchFamily="2" charset="2"/>
              <a:buChar char="§"/>
            </a:pPr>
            <a:r>
              <a:rPr lang="en-US" dirty="0"/>
              <a:t>The toolkit contains evidence-based strategies and resources that address each of the 20 items in the FESAT.</a:t>
            </a:r>
          </a:p>
        </p:txBody>
      </p:sp>
      <p:pic>
        <p:nvPicPr>
          <p:cNvPr id="10" name="Content Placeholder 9" descr="A group of people on a white background&#10;&#10;Description automatically generated">
            <a:extLst>
              <a:ext uri="{FF2B5EF4-FFF2-40B4-BE49-F238E27FC236}">
                <a16:creationId xmlns:a16="http://schemas.microsoft.com/office/drawing/2014/main" id="{BF632FA8-B13D-AEEC-C20F-30F48C96C154}"/>
              </a:ext>
            </a:extLst>
          </p:cNvPr>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l="7062" t="10245" r="23486" b="62575"/>
          <a:stretch/>
        </p:blipFill>
        <p:spPr>
          <a:xfrm>
            <a:off x="5643153" y="2577738"/>
            <a:ext cx="5896154" cy="2987039"/>
          </a:xfrm>
        </p:spPr>
      </p:pic>
    </p:spTree>
    <p:extLst>
      <p:ext uri="{BB962C8B-B14F-4D97-AF65-F5344CB8AC3E}">
        <p14:creationId xmlns:p14="http://schemas.microsoft.com/office/powerpoint/2010/main" val="97798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diagram&#10;&#10;Description automatically generated">
            <a:extLst>
              <a:ext uri="{FF2B5EF4-FFF2-40B4-BE49-F238E27FC236}">
                <a16:creationId xmlns:a16="http://schemas.microsoft.com/office/drawing/2014/main" id="{1B09157E-4DEE-104A-D139-4FE3EDD8EDB8}"/>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5405" b="6667"/>
          <a:stretch/>
        </p:blipFill>
        <p:spPr>
          <a:xfrm>
            <a:off x="3027038" y="990961"/>
            <a:ext cx="6533339" cy="5742705"/>
          </a:xfrm>
          <a:prstGeom prst="rect">
            <a:avLst/>
          </a:prstGeom>
        </p:spPr>
      </p:pic>
      <p:sp>
        <p:nvSpPr>
          <p:cNvPr id="2" name="Title 1">
            <a:extLst>
              <a:ext uri="{FF2B5EF4-FFF2-40B4-BE49-F238E27FC236}">
                <a16:creationId xmlns:a16="http://schemas.microsoft.com/office/drawing/2014/main" id="{03F43AAB-B647-18C1-DF5D-F716B7263D7D}"/>
              </a:ext>
            </a:extLst>
          </p:cNvPr>
          <p:cNvSpPr>
            <a:spLocks noGrp="1"/>
          </p:cNvSpPr>
          <p:nvPr>
            <p:ph type="title"/>
          </p:nvPr>
        </p:nvSpPr>
        <p:spPr/>
        <p:txBody>
          <a:bodyPr/>
          <a:lstStyle/>
          <a:p>
            <a:r>
              <a:rPr lang="en-US" dirty="0"/>
              <a:t>Framework for Family Engagement</a:t>
            </a:r>
          </a:p>
        </p:txBody>
      </p:sp>
    </p:spTree>
    <p:extLst>
      <p:ext uri="{BB962C8B-B14F-4D97-AF65-F5344CB8AC3E}">
        <p14:creationId xmlns:p14="http://schemas.microsoft.com/office/powerpoint/2010/main" val="3163963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ED0E6E-4D09-9D25-07D3-A24EC1251604}"/>
              </a:ext>
            </a:extLst>
          </p:cNvPr>
          <p:cNvSpPr>
            <a:spLocks noGrp="1"/>
          </p:cNvSpPr>
          <p:nvPr>
            <p:ph type="title"/>
          </p:nvPr>
        </p:nvSpPr>
        <p:spPr/>
        <p:txBody>
          <a:bodyPr/>
          <a:lstStyle/>
          <a:p>
            <a:r>
              <a:rPr lang="en-US" dirty="0"/>
              <a:t>Three Uses of the FESAT</a:t>
            </a:r>
          </a:p>
        </p:txBody>
      </p:sp>
      <p:pic>
        <p:nvPicPr>
          <p:cNvPr id="5" name="Picture 4" descr="A blue and white poster with text and blue circles&#10;&#10;Description automatically generated">
            <a:extLst>
              <a:ext uri="{FF2B5EF4-FFF2-40B4-BE49-F238E27FC236}">
                <a16:creationId xmlns:a16="http://schemas.microsoft.com/office/drawing/2014/main" id="{8CA9133B-3F66-9021-A6B7-87ABD7D483B2}"/>
              </a:ext>
            </a:extLst>
          </p:cNvPr>
          <p:cNvPicPr>
            <a:picLocks noChangeAspect="1"/>
          </p:cNvPicPr>
          <p:nvPr/>
        </p:nvPicPr>
        <p:blipFill rotWithShape="1">
          <a:blip r:embed="rId2">
            <a:extLst>
              <a:ext uri="{28A0092B-C50C-407E-A947-70E740481C1C}">
                <a14:useLocalDpi xmlns:a14="http://schemas.microsoft.com/office/drawing/2010/main" val="0"/>
              </a:ext>
            </a:extLst>
          </a:blip>
          <a:srcRect l="9894" t="21802" r="8814" b="57477"/>
          <a:stretch/>
        </p:blipFill>
        <p:spPr>
          <a:xfrm>
            <a:off x="907192" y="1964724"/>
            <a:ext cx="10377615" cy="3422821"/>
          </a:xfrm>
          <a:prstGeom prst="rect">
            <a:avLst/>
          </a:prstGeom>
        </p:spPr>
      </p:pic>
    </p:spTree>
    <p:extLst>
      <p:ext uri="{BB962C8B-B14F-4D97-AF65-F5344CB8AC3E}">
        <p14:creationId xmlns:p14="http://schemas.microsoft.com/office/powerpoint/2010/main" val="393428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03FE-179A-C558-753E-11AAB4104CF9}"/>
              </a:ext>
            </a:extLst>
          </p:cNvPr>
          <p:cNvSpPr>
            <a:spLocks noGrp="1"/>
          </p:cNvSpPr>
          <p:nvPr>
            <p:ph type="title"/>
          </p:nvPr>
        </p:nvSpPr>
        <p:spPr/>
        <p:txBody>
          <a:bodyPr/>
          <a:lstStyle/>
          <a:p>
            <a:r>
              <a:rPr lang="en-US" dirty="0"/>
              <a:t>Checklist to Plan a Family Engagement Initiative</a:t>
            </a:r>
          </a:p>
        </p:txBody>
      </p:sp>
      <p:pic>
        <p:nvPicPr>
          <p:cNvPr id="7" name="Content Placeholder 6">
            <a:extLst>
              <a:ext uri="{FF2B5EF4-FFF2-40B4-BE49-F238E27FC236}">
                <a16:creationId xmlns:a16="http://schemas.microsoft.com/office/drawing/2014/main" id="{67A213E1-5739-D1F8-1029-67A98A4CF3E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61332" y="1729831"/>
            <a:ext cx="4290902" cy="4351338"/>
          </a:xfrm>
          <a:prstGeom prst="rect">
            <a:avLst/>
          </a:prstGeom>
        </p:spPr>
      </p:pic>
      <p:pic>
        <p:nvPicPr>
          <p:cNvPr id="10" name="Content Placeholder 9">
            <a:extLst>
              <a:ext uri="{FF2B5EF4-FFF2-40B4-BE49-F238E27FC236}">
                <a16:creationId xmlns:a16="http://schemas.microsoft.com/office/drawing/2014/main" id="{4B105E7D-BAA5-2866-FD9F-918DC504FE6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114903" y="1729831"/>
            <a:ext cx="4000500" cy="4000500"/>
          </a:xfrm>
          <a:prstGeom prst="rect">
            <a:avLst/>
          </a:prstGeom>
          <a:ln>
            <a:solidFill>
              <a:schemeClr val="tx1"/>
            </a:solidFill>
          </a:ln>
        </p:spPr>
      </p:pic>
    </p:spTree>
    <p:extLst>
      <p:ext uri="{BB962C8B-B14F-4D97-AF65-F5344CB8AC3E}">
        <p14:creationId xmlns:p14="http://schemas.microsoft.com/office/powerpoint/2010/main" val="1345142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03FE-179A-C558-753E-11AAB4104CF9}"/>
              </a:ext>
            </a:extLst>
          </p:cNvPr>
          <p:cNvSpPr>
            <a:spLocks noGrp="1"/>
          </p:cNvSpPr>
          <p:nvPr>
            <p:ph type="title"/>
          </p:nvPr>
        </p:nvSpPr>
        <p:spPr/>
        <p:txBody>
          <a:bodyPr/>
          <a:lstStyle/>
          <a:p>
            <a:r>
              <a:rPr lang="en-US" dirty="0"/>
              <a:t>Checklist to Plan a Family Engagement Initiative</a:t>
            </a:r>
          </a:p>
        </p:txBody>
      </p:sp>
      <p:pic>
        <p:nvPicPr>
          <p:cNvPr id="11" name="Picture 10">
            <a:extLst>
              <a:ext uri="{FF2B5EF4-FFF2-40B4-BE49-F238E27FC236}">
                <a16:creationId xmlns:a16="http://schemas.microsoft.com/office/drawing/2014/main" id="{71B45D2B-852D-F392-E80F-43AB232C8CF9}"/>
              </a:ext>
            </a:extLst>
          </p:cNvPr>
          <p:cNvPicPr>
            <a:picLocks noChangeAspect="1"/>
          </p:cNvPicPr>
          <p:nvPr/>
        </p:nvPicPr>
        <p:blipFill>
          <a:blip r:embed="rId3"/>
          <a:stretch>
            <a:fillRect/>
          </a:stretch>
        </p:blipFill>
        <p:spPr>
          <a:xfrm>
            <a:off x="2190937" y="1682397"/>
            <a:ext cx="7855906" cy="4449044"/>
          </a:xfrm>
          <a:prstGeom prst="rect">
            <a:avLst/>
          </a:prstGeom>
        </p:spPr>
      </p:pic>
      <p:sp>
        <p:nvSpPr>
          <p:cNvPr id="13" name="TextBox 12">
            <a:extLst>
              <a:ext uri="{FF2B5EF4-FFF2-40B4-BE49-F238E27FC236}">
                <a16:creationId xmlns:a16="http://schemas.microsoft.com/office/drawing/2014/main" id="{DDE488E1-2D44-9CA6-95B6-F3E2484C8543}"/>
              </a:ext>
            </a:extLst>
          </p:cNvPr>
          <p:cNvSpPr txBox="1"/>
          <p:nvPr/>
        </p:nvSpPr>
        <p:spPr>
          <a:xfrm>
            <a:off x="2230351" y="1718434"/>
            <a:ext cx="5066530" cy="1292662"/>
          </a:xfrm>
          <a:prstGeom prst="rect">
            <a:avLst/>
          </a:prstGeom>
          <a:solidFill>
            <a:schemeClr val="bg1"/>
          </a:solid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Example: Using Google </a:t>
            </a:r>
            <a:r>
              <a:rPr lang="en-US" dirty="0" err="1">
                <a:latin typeface="Open Sans" panose="020B0606030504020204" pitchFamily="34" charset="0"/>
                <a:ea typeface="Open Sans" panose="020B0606030504020204" pitchFamily="34" charset="0"/>
                <a:cs typeface="Open Sans" panose="020B0606030504020204" pitchFamily="34" charset="0"/>
              </a:rPr>
              <a:t>Jamboard</a:t>
            </a:r>
            <a:r>
              <a:rPr lang="en-US" dirty="0">
                <a:latin typeface="Open Sans" panose="020B0606030504020204" pitchFamily="34" charset="0"/>
                <a:ea typeface="Open Sans" panose="020B0606030504020204" pitchFamily="34" charset="0"/>
                <a:cs typeface="Open Sans" panose="020B0606030504020204" pitchFamily="34" charset="0"/>
              </a:rPr>
              <a:t> to complete the Family Engagement Checklist</a:t>
            </a: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79247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72E5-F1B4-A823-0524-CE385E31A229}"/>
              </a:ext>
            </a:extLst>
          </p:cNvPr>
          <p:cNvSpPr>
            <a:spLocks noGrp="1"/>
          </p:cNvSpPr>
          <p:nvPr>
            <p:ph type="title"/>
          </p:nvPr>
        </p:nvSpPr>
        <p:spPr/>
        <p:txBody>
          <a:bodyPr/>
          <a:lstStyle/>
          <a:p>
            <a:r>
              <a:rPr lang="en-US" dirty="0"/>
              <a:t>Commitment</a:t>
            </a:r>
          </a:p>
        </p:txBody>
      </p:sp>
      <p:sp>
        <p:nvSpPr>
          <p:cNvPr id="7" name="Text Placeholder 6">
            <a:extLst>
              <a:ext uri="{FF2B5EF4-FFF2-40B4-BE49-F238E27FC236}">
                <a16:creationId xmlns:a16="http://schemas.microsoft.com/office/drawing/2014/main" id="{353BBD89-BBCC-A2A7-790B-9F6A9C7D1F42}"/>
              </a:ext>
            </a:extLst>
          </p:cNvPr>
          <p:cNvSpPr>
            <a:spLocks noGrp="1"/>
          </p:cNvSpPr>
          <p:nvPr>
            <p:ph type="body" idx="1"/>
          </p:nvPr>
        </p:nvSpPr>
        <p:spPr>
          <a:xfrm>
            <a:off x="839788" y="1418897"/>
            <a:ext cx="10512424" cy="1086178"/>
          </a:xfrm>
        </p:spPr>
        <p:txBody>
          <a:bodyPr>
            <a:normAutofit fontScale="70000" lnSpcReduction="20000"/>
          </a:bodyPr>
          <a:lstStyle/>
          <a:p>
            <a:r>
              <a:rPr lang="en-US" b="0" dirty="0"/>
              <a:t>Commitment means an organization always engages families they serve in decision-making groups that are working to improve or create the policies, programs, and services that children, youth, and families receive. </a:t>
            </a:r>
          </a:p>
        </p:txBody>
      </p:sp>
      <p:sp>
        <p:nvSpPr>
          <p:cNvPr id="11" name="Content Placeholder 10">
            <a:extLst>
              <a:ext uri="{FF2B5EF4-FFF2-40B4-BE49-F238E27FC236}">
                <a16:creationId xmlns:a16="http://schemas.microsoft.com/office/drawing/2014/main" id="{04B6A72D-C7EA-59D4-8AE0-4A9757393003}"/>
              </a:ext>
            </a:extLst>
          </p:cNvPr>
          <p:cNvSpPr>
            <a:spLocks noGrp="1"/>
          </p:cNvSpPr>
          <p:nvPr>
            <p:ph sz="half" idx="2"/>
          </p:nvPr>
        </p:nvSpPr>
        <p:spPr>
          <a:xfrm>
            <a:off x="839789" y="2505075"/>
            <a:ext cx="4005480" cy="3684588"/>
          </a:xfrm>
        </p:spPr>
        <p:txBody>
          <a:bodyPr>
            <a:normAutofit fontScale="62500" lnSpcReduction="20000"/>
          </a:bodyPr>
          <a:lstStyle/>
          <a:p>
            <a:pPr marL="0" indent="0">
              <a:spcBef>
                <a:spcPts val="0"/>
              </a:spcBef>
              <a:buNone/>
            </a:pPr>
            <a:r>
              <a:rPr lang="en-US" dirty="0">
                <a:latin typeface="Open Sans Extrabold" panose="020B0906030804020204" pitchFamily="34" charset="0"/>
                <a:ea typeface="Open Sans Extrabold" panose="020B0906030804020204" pitchFamily="34" charset="0"/>
                <a:cs typeface="Open Sans Extrabold" panose="020B0906030804020204" pitchFamily="34" charset="0"/>
              </a:rPr>
              <a:t>Have a Policy</a:t>
            </a:r>
          </a:p>
          <a:p>
            <a:pPr marL="0" indent="0">
              <a:spcBef>
                <a:spcPts val="0"/>
              </a:spcBef>
              <a:buNone/>
            </a:pPr>
            <a:r>
              <a:rPr lang="en-US" dirty="0"/>
              <a:t>Have a family engagement policy that requires family engagement in systems-level initiative.</a:t>
            </a:r>
          </a:p>
          <a:p>
            <a:pPr>
              <a:spcBef>
                <a:spcPts val="0"/>
              </a:spcBef>
            </a:pPr>
            <a:r>
              <a:rPr lang="en-US" dirty="0"/>
              <a:t>This sets a standard that families need to have role in creating or improving policies.</a:t>
            </a:r>
          </a:p>
          <a:p>
            <a:pPr>
              <a:spcBef>
                <a:spcPts val="0"/>
              </a:spcBef>
            </a:pPr>
            <a:r>
              <a:rPr lang="en-US" dirty="0"/>
              <a:t>Ensures policies are family-centered and equitable.</a:t>
            </a:r>
          </a:p>
          <a:p>
            <a:pPr>
              <a:spcBef>
                <a:spcPts val="0"/>
              </a:spcBef>
            </a:pPr>
            <a:endParaRPr lang="en-US" dirty="0"/>
          </a:p>
        </p:txBody>
      </p:sp>
      <p:sp>
        <p:nvSpPr>
          <p:cNvPr id="12" name="Content Placeholder 11">
            <a:extLst>
              <a:ext uri="{FF2B5EF4-FFF2-40B4-BE49-F238E27FC236}">
                <a16:creationId xmlns:a16="http://schemas.microsoft.com/office/drawing/2014/main" id="{DCB81471-9BB0-3E54-57E3-10869FC14F3F}"/>
              </a:ext>
            </a:extLst>
          </p:cNvPr>
          <p:cNvSpPr>
            <a:spLocks noGrp="1"/>
          </p:cNvSpPr>
          <p:nvPr>
            <p:ph sz="quarter" idx="4"/>
          </p:nvPr>
        </p:nvSpPr>
        <p:spPr>
          <a:xfrm>
            <a:off x="4929352" y="2505075"/>
            <a:ext cx="6600495" cy="3987800"/>
          </a:xfrm>
        </p:spPr>
        <p:txBody>
          <a:bodyPr>
            <a:normAutofit/>
          </a:bodyPr>
          <a:lstStyle/>
          <a:p>
            <a:pPr marL="0" indent="0">
              <a:spcBef>
                <a:spcPts val="0"/>
              </a:spcBef>
              <a:buNone/>
            </a:pPr>
            <a:r>
              <a:rPr lang="en-US" sz="1800" dirty="0">
                <a:latin typeface="Open Sans Extrabold" panose="020B0906030804020204" pitchFamily="34" charset="0"/>
                <a:ea typeface="Open Sans Extrabold" panose="020B0906030804020204" pitchFamily="34" charset="0"/>
                <a:cs typeface="Open Sans Extrabold" panose="020B0906030804020204" pitchFamily="34" charset="0"/>
              </a:rPr>
              <a:t>Leadership and Compensation</a:t>
            </a:r>
          </a:p>
          <a:p>
            <a:pPr marL="0" indent="0">
              <a:spcBef>
                <a:spcPts val="0"/>
              </a:spcBef>
              <a:buNone/>
            </a:pPr>
            <a:r>
              <a:rPr lang="en-US" sz="1800" dirty="0"/>
              <a:t>Family Engagement champions</a:t>
            </a:r>
          </a:p>
          <a:p>
            <a:pPr>
              <a:spcBef>
                <a:spcPts val="0"/>
              </a:spcBef>
            </a:pPr>
            <a:r>
              <a:rPr lang="en-US" sz="1800" dirty="0"/>
              <a:t>Have one or more staff members lead the way for those who may not understand the value of family partnership.</a:t>
            </a:r>
          </a:p>
          <a:p>
            <a:pPr>
              <a:spcBef>
                <a:spcPts val="0"/>
              </a:spcBef>
            </a:pPr>
            <a:r>
              <a:rPr lang="en-US" sz="1800" dirty="0"/>
              <a:t>Compensate family partners</a:t>
            </a:r>
          </a:p>
          <a:p>
            <a:pPr>
              <a:spcBef>
                <a:spcPts val="0"/>
              </a:spcBef>
            </a:pPr>
            <a:r>
              <a:rPr lang="en-US" sz="1800" dirty="0"/>
              <a:t>Recognizes the value of families’ time, experience, &amp; expertise.</a:t>
            </a:r>
          </a:p>
          <a:p>
            <a:pPr>
              <a:spcBef>
                <a:spcPts val="0"/>
              </a:spcBef>
            </a:pPr>
            <a:r>
              <a:rPr lang="en-US" sz="1800" dirty="0"/>
              <a:t>Ensures equity, as many families cannot take time away from work and family.</a:t>
            </a:r>
          </a:p>
        </p:txBody>
      </p:sp>
      <p:pic>
        <p:nvPicPr>
          <p:cNvPr id="3" name="Picture 2" descr="A group of icons with text&#10;&#10;Description automatically generated">
            <a:extLst>
              <a:ext uri="{FF2B5EF4-FFF2-40B4-BE49-F238E27FC236}">
                <a16:creationId xmlns:a16="http://schemas.microsoft.com/office/drawing/2014/main" id="{43B70BAA-F1AD-EB05-5E37-3B4E52B35E33}"/>
              </a:ext>
            </a:extLst>
          </p:cNvPr>
          <p:cNvPicPr>
            <a:picLocks noChangeAspect="1"/>
          </p:cNvPicPr>
          <p:nvPr/>
        </p:nvPicPr>
        <p:blipFill rotWithShape="1">
          <a:blip r:embed="rId2">
            <a:extLst>
              <a:ext uri="{28A0092B-C50C-407E-A947-70E740481C1C}">
                <a14:useLocalDpi xmlns:a14="http://schemas.microsoft.com/office/drawing/2010/main" val="0"/>
              </a:ext>
            </a:extLst>
          </a:blip>
          <a:srcRect l="57150" t="5324" r="17670" b="73694"/>
          <a:stretch/>
        </p:blipFill>
        <p:spPr>
          <a:xfrm>
            <a:off x="10490887" y="0"/>
            <a:ext cx="1334529" cy="1438961"/>
          </a:xfrm>
          <a:prstGeom prst="rect">
            <a:avLst/>
          </a:prstGeom>
        </p:spPr>
      </p:pic>
    </p:spTree>
    <p:extLst>
      <p:ext uri="{BB962C8B-B14F-4D97-AF65-F5344CB8AC3E}">
        <p14:creationId xmlns:p14="http://schemas.microsoft.com/office/powerpoint/2010/main" val="2298006096"/>
      </p:ext>
    </p:extLst>
  </p:cSld>
  <p:clrMapOvr>
    <a:masterClrMapping/>
  </p:clrMapOvr>
</p:sld>
</file>

<file path=ppt/theme/theme1.xml><?xml version="1.0" encoding="utf-8"?>
<a:theme xmlns:a="http://schemas.openxmlformats.org/drawingml/2006/main" name="Custom Design">
  <a:themeElements>
    <a:clrScheme name="Family Voices">
      <a:dk1>
        <a:srgbClr val="073475"/>
      </a:dk1>
      <a:lt1>
        <a:sysClr val="window" lastClr="FFFFFF"/>
      </a:lt1>
      <a:dk2>
        <a:srgbClr val="073475"/>
      </a:dk2>
      <a:lt2>
        <a:srgbClr val="EAEAEA"/>
      </a:lt2>
      <a:accent1>
        <a:srgbClr val="3A738D"/>
      </a:accent1>
      <a:accent2>
        <a:srgbClr val="FFB55B"/>
      </a:accent2>
      <a:accent3>
        <a:srgbClr val="44C5F1"/>
      </a:accent3>
      <a:accent4>
        <a:srgbClr val="D6E6AD"/>
      </a:accent4>
      <a:accent5>
        <a:srgbClr val="CC1B39"/>
      </a:accent5>
      <a:accent6>
        <a:srgbClr val="C7E6F0"/>
      </a:accent6>
      <a:hlink>
        <a:srgbClr val="073475"/>
      </a:hlink>
      <a:folHlink>
        <a:srgbClr val="44C5F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DB46C7B-1101-458B-9BEC-D37B46E36887}">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7473e10-9bcc-4847-bd26-6a285d6e6b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AACE2C3A9DCD4293B7B9E480374AB8" ma:contentTypeVersion="18" ma:contentTypeDescription="Create a new document." ma:contentTypeScope="" ma:versionID="675e7d8da980dcf56aa01161b87888e3">
  <xsd:schema xmlns:xsd="http://www.w3.org/2001/XMLSchema" xmlns:xs="http://www.w3.org/2001/XMLSchema" xmlns:p="http://schemas.microsoft.com/office/2006/metadata/properties" xmlns:ns3="a7473e10-9bcc-4847-bd26-6a285d6e6bef" xmlns:ns4="9d8f4854-436f-4586-bcf0-e28a69612d41" targetNamespace="http://schemas.microsoft.com/office/2006/metadata/properties" ma:root="true" ma:fieldsID="a06cbe352fa4b410a7b833273fd39321" ns3:_="" ns4:_="">
    <xsd:import namespace="a7473e10-9bcc-4847-bd26-6a285d6e6bef"/>
    <xsd:import namespace="9d8f4854-436f-4586-bcf0-e28a69612d4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Locatio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73e10-9bcc-4847-bd26-6a285d6e6b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8f4854-436f-4586-bcf0-e28a69612d4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8836B6-8A92-4F75-B96F-703C512884AB}">
  <ds:schemaRefs>
    <ds:schemaRef ds:uri="http://purl.org/dc/dcmitype/"/>
    <ds:schemaRef ds:uri="http://purl.org/dc/elements/1.1/"/>
    <ds:schemaRef ds:uri="http://schemas.microsoft.com/office/2006/documentManagement/types"/>
    <ds:schemaRef ds:uri="http://schemas.microsoft.com/office/infopath/2007/PartnerControls"/>
    <ds:schemaRef ds:uri="a7473e10-9bcc-4847-bd26-6a285d6e6bef"/>
    <ds:schemaRef ds:uri="9d8f4854-436f-4586-bcf0-e28a69612d41"/>
    <ds:schemaRef ds:uri="http://www.w3.org/XML/1998/namespace"/>
    <ds:schemaRef ds:uri="http://schemas.openxmlformats.org/package/2006/metadata/core-properties"/>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FE9A8EB8-C8DD-4F6E-9271-148734A74961}">
  <ds:schemaRefs>
    <ds:schemaRef ds:uri="http://schemas.microsoft.com/sharepoint/v3/contenttype/forms"/>
  </ds:schemaRefs>
</ds:datastoreItem>
</file>

<file path=customXml/itemProps3.xml><?xml version="1.0" encoding="utf-8"?>
<ds:datastoreItem xmlns:ds="http://schemas.openxmlformats.org/officeDocument/2006/customXml" ds:itemID="{84E205FE-D250-405F-8D4E-70A12ADC53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73e10-9bcc-4847-bd26-6a285d6e6bef"/>
    <ds:schemaRef ds:uri="9d8f4854-436f-4586-bcf0-e28a69612d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13699</TotalTime>
  <Words>1708</Words>
  <Application>Microsoft Office PowerPoint</Application>
  <PresentationFormat>Widescreen</PresentationFormat>
  <Paragraphs>147</Paragraphs>
  <Slides>27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Open Sans</vt:lpstr>
      <vt:lpstr>Open Sans Extrabold</vt:lpstr>
      <vt:lpstr>Wingdings</vt:lpstr>
      <vt:lpstr>Custom Design</vt:lpstr>
      <vt:lpstr>Plan for Family Engagement</vt:lpstr>
      <vt:lpstr>Levels of Family Engagement</vt:lpstr>
      <vt:lpstr>Systems-Level Engagement</vt:lpstr>
      <vt:lpstr>Tools to Assess and Improve Family Engagement in Systems</vt:lpstr>
      <vt:lpstr>Framework for Family Engagement</vt:lpstr>
      <vt:lpstr>Three Uses of the FESAT</vt:lpstr>
      <vt:lpstr>Checklist to Plan a Family Engagement Initiative</vt:lpstr>
      <vt:lpstr>Checklist to Plan a Family Engagement Initiative</vt:lpstr>
      <vt:lpstr>Commitment</vt:lpstr>
      <vt:lpstr>Commitment</vt:lpstr>
      <vt:lpstr>Commitment</vt:lpstr>
      <vt:lpstr>Commitment</vt:lpstr>
      <vt:lpstr>Transparency</vt:lpstr>
      <vt:lpstr>Transparency</vt:lpstr>
      <vt:lpstr>Transparency</vt:lpstr>
      <vt:lpstr>Transparency</vt:lpstr>
      <vt:lpstr>Representation </vt:lpstr>
      <vt:lpstr>Representation </vt:lpstr>
      <vt:lpstr>Representation </vt:lpstr>
      <vt:lpstr>Representation </vt:lpstr>
      <vt:lpstr>Impact</vt:lpstr>
      <vt:lpstr>Impact</vt:lpstr>
      <vt:lpstr>Impact</vt:lpstr>
      <vt:lpstr>Impact</vt:lpstr>
      <vt:lpstr>Impact</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Whitney</dc:creator>
  <cp:lastModifiedBy>Nikki Montgomery</cp:lastModifiedBy>
  <cp:revision>477</cp:revision>
  <dcterms:created xsi:type="dcterms:W3CDTF">2020-09-03T16:03:42Z</dcterms:created>
  <dcterms:modified xsi:type="dcterms:W3CDTF">2024-06-06T17:57:29Z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0x01010049AACE2C3A9DCD4293B7B9E480374AB8</vt:lpwstr>
  </property>
</Properties>
</file>