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4" r:id="rId4"/>
  </p:sldMasterIdLst>
  <p:notesMasterIdLst>
    <p:notesMasterId r:id="rId12"/>
  </p:notesMasterIdLst>
  <p:sldIdLst>
    <p:sldId id="554" r:id="rId5"/>
    <p:sldId id="555" r:id="rId6"/>
    <p:sldId id="558" r:id="rId7"/>
    <p:sldId id="556" r:id="rId8"/>
    <p:sldId id="557" r:id="rId9"/>
    <p:sldId id="619" r:id="rId10"/>
    <p:sldId id="620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EEC2E52-80F3-454E-4168-0A59B3464B69}" name="Beth Dworetzky" initials="BD" userId="S::bdworetzky@familyvoices.org::47c3572d-30e5-4f02-b04b-bd9893e77aa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3475"/>
    <a:srgbClr val="313BAA"/>
    <a:srgbClr val="9DD0ED"/>
    <a:srgbClr val="000000"/>
    <a:srgbClr val="F6BCC4"/>
    <a:srgbClr val="FD7B7B"/>
    <a:srgbClr val="C7E6F0"/>
    <a:srgbClr val="93B3BC"/>
    <a:srgbClr val="D6E6AD"/>
    <a:srgbClr val="5AA4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394" autoAdjust="0"/>
    <p:restoredTop sz="83079" autoAdjust="0"/>
  </p:normalViewPr>
  <p:slideViewPr>
    <p:cSldViewPr snapToGrid="0">
      <p:cViewPr varScale="1">
        <p:scale>
          <a:sx n="63" d="100"/>
          <a:sy n="63" d="100"/>
        </p:scale>
        <p:origin x="640" y="6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18" Type="http://schemas.microsoft.com/office/2018/10/relationships/authors" Target="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kki Montgomery" userId="efa87260-9aa2-4734-9f99-13a9b7237563" providerId="ADAL" clId="{7ABD6020-6AC4-4D49-9A35-738FA9521F91}"/>
    <pc:docChg chg="custSel delSld modSld">
      <pc:chgData name="Nikki Montgomery" userId="efa87260-9aa2-4734-9f99-13a9b7237563" providerId="ADAL" clId="{7ABD6020-6AC4-4D49-9A35-738FA9521F91}" dt="2024-03-12T19:26:54.219" v="49" actId="20577"/>
      <pc:docMkLst>
        <pc:docMk/>
      </pc:docMkLst>
      <pc:sldChg chg="del">
        <pc:chgData name="Nikki Montgomery" userId="efa87260-9aa2-4734-9f99-13a9b7237563" providerId="ADAL" clId="{7ABD6020-6AC4-4D49-9A35-738FA9521F91}" dt="2024-03-08T21:12:31.009" v="0" actId="47"/>
        <pc:sldMkLst>
          <pc:docMk/>
          <pc:sldMk cId="3121273080" sldId="466"/>
        </pc:sldMkLst>
      </pc:sldChg>
      <pc:sldChg chg="del">
        <pc:chgData name="Nikki Montgomery" userId="efa87260-9aa2-4734-9f99-13a9b7237563" providerId="ADAL" clId="{7ABD6020-6AC4-4D49-9A35-738FA9521F91}" dt="2024-03-08T21:12:31.009" v="0" actId="47"/>
        <pc:sldMkLst>
          <pc:docMk/>
          <pc:sldMk cId="1092496278" sldId="467"/>
        </pc:sldMkLst>
      </pc:sldChg>
      <pc:sldChg chg="del">
        <pc:chgData name="Nikki Montgomery" userId="efa87260-9aa2-4734-9f99-13a9b7237563" providerId="ADAL" clId="{7ABD6020-6AC4-4D49-9A35-738FA9521F91}" dt="2024-03-08T21:12:31.009" v="0" actId="47"/>
        <pc:sldMkLst>
          <pc:docMk/>
          <pc:sldMk cId="2874897878" sldId="475"/>
        </pc:sldMkLst>
      </pc:sldChg>
      <pc:sldChg chg="del">
        <pc:chgData name="Nikki Montgomery" userId="efa87260-9aa2-4734-9f99-13a9b7237563" providerId="ADAL" clId="{7ABD6020-6AC4-4D49-9A35-738FA9521F91}" dt="2024-03-08T21:12:31.009" v="0" actId="47"/>
        <pc:sldMkLst>
          <pc:docMk/>
          <pc:sldMk cId="1252756736" sldId="476"/>
        </pc:sldMkLst>
      </pc:sldChg>
      <pc:sldChg chg="del">
        <pc:chgData name="Nikki Montgomery" userId="efa87260-9aa2-4734-9f99-13a9b7237563" providerId="ADAL" clId="{7ABD6020-6AC4-4D49-9A35-738FA9521F91}" dt="2024-03-08T21:12:31.009" v="0" actId="47"/>
        <pc:sldMkLst>
          <pc:docMk/>
          <pc:sldMk cId="1714549589" sldId="477"/>
        </pc:sldMkLst>
      </pc:sldChg>
      <pc:sldChg chg="del">
        <pc:chgData name="Nikki Montgomery" userId="efa87260-9aa2-4734-9f99-13a9b7237563" providerId="ADAL" clId="{7ABD6020-6AC4-4D49-9A35-738FA9521F91}" dt="2024-03-08T21:12:31.009" v="0" actId="47"/>
        <pc:sldMkLst>
          <pc:docMk/>
          <pc:sldMk cId="2924146604" sldId="518"/>
        </pc:sldMkLst>
      </pc:sldChg>
      <pc:sldChg chg="del">
        <pc:chgData name="Nikki Montgomery" userId="efa87260-9aa2-4734-9f99-13a9b7237563" providerId="ADAL" clId="{7ABD6020-6AC4-4D49-9A35-738FA9521F91}" dt="2024-03-08T21:12:31.009" v="0" actId="47"/>
        <pc:sldMkLst>
          <pc:docMk/>
          <pc:sldMk cId="315657215" sldId="522"/>
        </pc:sldMkLst>
      </pc:sldChg>
      <pc:sldChg chg="del">
        <pc:chgData name="Nikki Montgomery" userId="efa87260-9aa2-4734-9f99-13a9b7237563" providerId="ADAL" clId="{7ABD6020-6AC4-4D49-9A35-738FA9521F91}" dt="2024-03-08T21:12:31.009" v="0" actId="47"/>
        <pc:sldMkLst>
          <pc:docMk/>
          <pc:sldMk cId="3045744364" sldId="525"/>
        </pc:sldMkLst>
      </pc:sldChg>
      <pc:sldChg chg="del">
        <pc:chgData name="Nikki Montgomery" userId="efa87260-9aa2-4734-9f99-13a9b7237563" providerId="ADAL" clId="{7ABD6020-6AC4-4D49-9A35-738FA9521F91}" dt="2024-03-08T21:12:31.009" v="0" actId="47"/>
        <pc:sldMkLst>
          <pc:docMk/>
          <pc:sldMk cId="1721708663" sldId="535"/>
        </pc:sldMkLst>
      </pc:sldChg>
      <pc:sldChg chg="del">
        <pc:chgData name="Nikki Montgomery" userId="efa87260-9aa2-4734-9f99-13a9b7237563" providerId="ADAL" clId="{7ABD6020-6AC4-4D49-9A35-738FA9521F91}" dt="2024-03-08T21:12:31.009" v="0" actId="47"/>
        <pc:sldMkLst>
          <pc:docMk/>
          <pc:sldMk cId="331006572" sldId="549"/>
        </pc:sldMkLst>
      </pc:sldChg>
      <pc:sldChg chg="modSp mod">
        <pc:chgData name="Nikki Montgomery" userId="efa87260-9aa2-4734-9f99-13a9b7237563" providerId="ADAL" clId="{7ABD6020-6AC4-4D49-9A35-738FA9521F91}" dt="2024-03-08T21:13:32.467" v="44" actId="20577"/>
        <pc:sldMkLst>
          <pc:docMk/>
          <pc:sldMk cId="4234565305" sldId="554"/>
        </pc:sldMkLst>
        <pc:spChg chg="mod">
          <ac:chgData name="Nikki Montgomery" userId="efa87260-9aa2-4734-9f99-13a9b7237563" providerId="ADAL" clId="{7ABD6020-6AC4-4D49-9A35-738FA9521F91}" dt="2024-03-08T21:13:32.467" v="44" actId="20577"/>
          <ac:spMkLst>
            <pc:docMk/>
            <pc:sldMk cId="4234565305" sldId="554"/>
            <ac:spMk id="5" creationId="{73E89021-2C17-E748-4665-8F0B4B1A0F44}"/>
          </ac:spMkLst>
        </pc:spChg>
      </pc:sldChg>
      <pc:sldChg chg="modSp mod">
        <pc:chgData name="Nikki Montgomery" userId="efa87260-9aa2-4734-9f99-13a9b7237563" providerId="ADAL" clId="{7ABD6020-6AC4-4D49-9A35-738FA9521F91}" dt="2024-03-12T19:26:54.219" v="49" actId="20577"/>
        <pc:sldMkLst>
          <pc:docMk/>
          <pc:sldMk cId="393428151" sldId="558"/>
        </pc:sldMkLst>
        <pc:spChg chg="mod">
          <ac:chgData name="Nikki Montgomery" userId="efa87260-9aa2-4734-9f99-13a9b7237563" providerId="ADAL" clId="{7ABD6020-6AC4-4D49-9A35-738FA9521F91}" dt="2024-03-12T19:26:45.122" v="46" actId="2085"/>
          <ac:spMkLst>
            <pc:docMk/>
            <pc:sldMk cId="393428151" sldId="558"/>
            <ac:spMk id="8" creationId="{CE9A1AE3-6DC2-BA44-2FB6-7535C77EF196}"/>
          </ac:spMkLst>
        </pc:spChg>
        <pc:spChg chg="mod">
          <ac:chgData name="Nikki Montgomery" userId="efa87260-9aa2-4734-9f99-13a9b7237563" providerId="ADAL" clId="{7ABD6020-6AC4-4D49-9A35-738FA9521F91}" dt="2024-03-12T19:26:34.969" v="45" actId="2085"/>
          <ac:spMkLst>
            <pc:docMk/>
            <pc:sldMk cId="393428151" sldId="558"/>
            <ac:spMk id="9" creationId="{58E15CBD-D593-AF25-4E23-9DC31294344F}"/>
          </ac:spMkLst>
        </pc:spChg>
        <pc:spChg chg="mod">
          <ac:chgData name="Nikki Montgomery" userId="efa87260-9aa2-4734-9f99-13a9b7237563" providerId="ADAL" clId="{7ABD6020-6AC4-4D49-9A35-738FA9521F91}" dt="2024-03-12T19:26:47.262" v="47" actId="2085"/>
          <ac:spMkLst>
            <pc:docMk/>
            <pc:sldMk cId="393428151" sldId="558"/>
            <ac:spMk id="10" creationId="{50284512-656B-D624-9C81-6D378937740B}"/>
          </ac:spMkLst>
        </pc:spChg>
        <pc:spChg chg="mod">
          <ac:chgData name="Nikki Montgomery" userId="efa87260-9aa2-4734-9f99-13a9b7237563" providerId="ADAL" clId="{7ABD6020-6AC4-4D49-9A35-738FA9521F91}" dt="2024-03-12T19:26:34.969" v="45" actId="2085"/>
          <ac:spMkLst>
            <pc:docMk/>
            <pc:sldMk cId="393428151" sldId="558"/>
            <ac:spMk id="11" creationId="{9F1950D6-9F54-E39A-1F1F-18C20878AB8C}"/>
          </ac:spMkLst>
        </pc:spChg>
        <pc:spChg chg="mod">
          <ac:chgData name="Nikki Montgomery" userId="efa87260-9aa2-4734-9f99-13a9b7237563" providerId="ADAL" clId="{7ABD6020-6AC4-4D49-9A35-738FA9521F91}" dt="2024-03-12T19:26:54.219" v="49" actId="20577"/>
          <ac:spMkLst>
            <pc:docMk/>
            <pc:sldMk cId="393428151" sldId="558"/>
            <ac:spMk id="12" creationId="{9C3CF471-C7A6-BD4E-1084-EAFE7112FECC}"/>
          </ac:spMkLst>
        </pc:spChg>
        <pc:spChg chg="mod">
          <ac:chgData name="Nikki Montgomery" userId="efa87260-9aa2-4734-9f99-13a9b7237563" providerId="ADAL" clId="{7ABD6020-6AC4-4D49-9A35-738FA9521F91}" dt="2024-03-12T19:26:34.969" v="45" actId="2085"/>
          <ac:spMkLst>
            <pc:docMk/>
            <pc:sldMk cId="393428151" sldId="558"/>
            <ac:spMk id="13" creationId="{09EBE8E8-1024-07B0-FAF1-7BA0340C5A81}"/>
          </ac:spMkLst>
        </pc:spChg>
      </pc:sldChg>
      <pc:sldChg chg="del">
        <pc:chgData name="Nikki Montgomery" userId="efa87260-9aa2-4734-9f99-13a9b7237563" providerId="ADAL" clId="{7ABD6020-6AC4-4D49-9A35-738FA9521F91}" dt="2024-03-08T21:12:31.009" v="0" actId="47"/>
        <pc:sldMkLst>
          <pc:docMk/>
          <pc:sldMk cId="660628494" sldId="559"/>
        </pc:sldMkLst>
      </pc:sldChg>
      <pc:sldChg chg="del">
        <pc:chgData name="Nikki Montgomery" userId="efa87260-9aa2-4734-9f99-13a9b7237563" providerId="ADAL" clId="{7ABD6020-6AC4-4D49-9A35-738FA9521F91}" dt="2024-03-08T21:12:31.009" v="0" actId="47"/>
        <pc:sldMkLst>
          <pc:docMk/>
          <pc:sldMk cId="3903891477" sldId="560"/>
        </pc:sldMkLst>
      </pc:sldChg>
      <pc:sldChg chg="del">
        <pc:chgData name="Nikki Montgomery" userId="efa87260-9aa2-4734-9f99-13a9b7237563" providerId="ADAL" clId="{7ABD6020-6AC4-4D49-9A35-738FA9521F91}" dt="2024-03-08T21:12:31.009" v="0" actId="47"/>
        <pc:sldMkLst>
          <pc:docMk/>
          <pc:sldMk cId="919211246" sldId="561"/>
        </pc:sldMkLst>
      </pc:sldChg>
      <pc:sldChg chg="del">
        <pc:chgData name="Nikki Montgomery" userId="efa87260-9aa2-4734-9f99-13a9b7237563" providerId="ADAL" clId="{7ABD6020-6AC4-4D49-9A35-738FA9521F91}" dt="2024-03-08T21:12:31.009" v="0" actId="47"/>
        <pc:sldMkLst>
          <pc:docMk/>
          <pc:sldMk cId="1487379639" sldId="562"/>
        </pc:sldMkLst>
      </pc:sldChg>
      <pc:sldChg chg="del">
        <pc:chgData name="Nikki Montgomery" userId="efa87260-9aa2-4734-9f99-13a9b7237563" providerId="ADAL" clId="{7ABD6020-6AC4-4D49-9A35-738FA9521F91}" dt="2024-03-08T21:12:31.009" v="0" actId="47"/>
        <pc:sldMkLst>
          <pc:docMk/>
          <pc:sldMk cId="1763843115" sldId="563"/>
        </pc:sldMkLst>
      </pc:sldChg>
      <pc:sldChg chg="del">
        <pc:chgData name="Nikki Montgomery" userId="efa87260-9aa2-4734-9f99-13a9b7237563" providerId="ADAL" clId="{7ABD6020-6AC4-4D49-9A35-738FA9521F91}" dt="2024-03-08T21:12:31.009" v="0" actId="47"/>
        <pc:sldMkLst>
          <pc:docMk/>
          <pc:sldMk cId="405157922" sldId="564"/>
        </pc:sldMkLst>
      </pc:sldChg>
      <pc:sldChg chg="del">
        <pc:chgData name="Nikki Montgomery" userId="efa87260-9aa2-4734-9f99-13a9b7237563" providerId="ADAL" clId="{7ABD6020-6AC4-4D49-9A35-738FA9521F91}" dt="2024-03-08T21:12:31.009" v="0" actId="47"/>
        <pc:sldMkLst>
          <pc:docMk/>
          <pc:sldMk cId="4272124366" sldId="565"/>
        </pc:sldMkLst>
      </pc:sldChg>
      <pc:sldChg chg="del">
        <pc:chgData name="Nikki Montgomery" userId="efa87260-9aa2-4734-9f99-13a9b7237563" providerId="ADAL" clId="{7ABD6020-6AC4-4D49-9A35-738FA9521F91}" dt="2024-03-08T21:12:31.009" v="0" actId="47"/>
        <pc:sldMkLst>
          <pc:docMk/>
          <pc:sldMk cId="1228616405" sldId="566"/>
        </pc:sldMkLst>
      </pc:sldChg>
      <pc:sldChg chg="del">
        <pc:chgData name="Nikki Montgomery" userId="efa87260-9aa2-4734-9f99-13a9b7237563" providerId="ADAL" clId="{7ABD6020-6AC4-4D49-9A35-738FA9521F91}" dt="2024-03-08T21:12:31.009" v="0" actId="47"/>
        <pc:sldMkLst>
          <pc:docMk/>
          <pc:sldMk cId="1160564118" sldId="567"/>
        </pc:sldMkLst>
      </pc:sldChg>
      <pc:sldChg chg="del">
        <pc:chgData name="Nikki Montgomery" userId="efa87260-9aa2-4734-9f99-13a9b7237563" providerId="ADAL" clId="{7ABD6020-6AC4-4D49-9A35-738FA9521F91}" dt="2024-03-08T21:12:31.009" v="0" actId="47"/>
        <pc:sldMkLst>
          <pc:docMk/>
          <pc:sldMk cId="3270314924" sldId="568"/>
        </pc:sldMkLst>
      </pc:sldChg>
      <pc:sldChg chg="del">
        <pc:chgData name="Nikki Montgomery" userId="efa87260-9aa2-4734-9f99-13a9b7237563" providerId="ADAL" clId="{7ABD6020-6AC4-4D49-9A35-738FA9521F91}" dt="2024-03-08T21:12:31.009" v="0" actId="47"/>
        <pc:sldMkLst>
          <pc:docMk/>
          <pc:sldMk cId="3341411393" sldId="569"/>
        </pc:sldMkLst>
      </pc:sldChg>
      <pc:sldChg chg="del">
        <pc:chgData name="Nikki Montgomery" userId="efa87260-9aa2-4734-9f99-13a9b7237563" providerId="ADAL" clId="{7ABD6020-6AC4-4D49-9A35-738FA9521F91}" dt="2024-03-08T21:12:31.009" v="0" actId="47"/>
        <pc:sldMkLst>
          <pc:docMk/>
          <pc:sldMk cId="4084350466" sldId="570"/>
        </pc:sldMkLst>
      </pc:sldChg>
      <pc:sldChg chg="del">
        <pc:chgData name="Nikki Montgomery" userId="efa87260-9aa2-4734-9f99-13a9b7237563" providerId="ADAL" clId="{7ABD6020-6AC4-4D49-9A35-738FA9521F91}" dt="2024-03-08T21:12:31.009" v="0" actId="47"/>
        <pc:sldMkLst>
          <pc:docMk/>
          <pc:sldMk cId="2376863534" sldId="571"/>
        </pc:sldMkLst>
      </pc:sldChg>
      <pc:sldChg chg="del">
        <pc:chgData name="Nikki Montgomery" userId="efa87260-9aa2-4734-9f99-13a9b7237563" providerId="ADAL" clId="{7ABD6020-6AC4-4D49-9A35-738FA9521F91}" dt="2024-03-08T21:12:31.009" v="0" actId="47"/>
        <pc:sldMkLst>
          <pc:docMk/>
          <pc:sldMk cId="1345142424" sldId="572"/>
        </pc:sldMkLst>
      </pc:sldChg>
      <pc:sldChg chg="del">
        <pc:chgData name="Nikki Montgomery" userId="efa87260-9aa2-4734-9f99-13a9b7237563" providerId="ADAL" clId="{7ABD6020-6AC4-4D49-9A35-738FA9521F91}" dt="2024-03-08T21:12:31.009" v="0" actId="47"/>
        <pc:sldMkLst>
          <pc:docMk/>
          <pc:sldMk cId="1225329776" sldId="573"/>
        </pc:sldMkLst>
      </pc:sldChg>
      <pc:sldChg chg="del">
        <pc:chgData name="Nikki Montgomery" userId="efa87260-9aa2-4734-9f99-13a9b7237563" providerId="ADAL" clId="{7ABD6020-6AC4-4D49-9A35-738FA9521F91}" dt="2024-03-08T21:12:31.009" v="0" actId="47"/>
        <pc:sldMkLst>
          <pc:docMk/>
          <pc:sldMk cId="1408828511" sldId="574"/>
        </pc:sldMkLst>
      </pc:sldChg>
      <pc:sldChg chg="del">
        <pc:chgData name="Nikki Montgomery" userId="efa87260-9aa2-4734-9f99-13a9b7237563" providerId="ADAL" clId="{7ABD6020-6AC4-4D49-9A35-738FA9521F91}" dt="2024-03-08T21:12:31.009" v="0" actId="47"/>
        <pc:sldMkLst>
          <pc:docMk/>
          <pc:sldMk cId="2960581675" sldId="575"/>
        </pc:sldMkLst>
      </pc:sldChg>
      <pc:sldChg chg="del">
        <pc:chgData name="Nikki Montgomery" userId="efa87260-9aa2-4734-9f99-13a9b7237563" providerId="ADAL" clId="{7ABD6020-6AC4-4D49-9A35-738FA9521F91}" dt="2024-03-08T21:12:31.009" v="0" actId="47"/>
        <pc:sldMkLst>
          <pc:docMk/>
          <pc:sldMk cId="500843931" sldId="576"/>
        </pc:sldMkLst>
      </pc:sldChg>
      <pc:sldChg chg="del">
        <pc:chgData name="Nikki Montgomery" userId="efa87260-9aa2-4734-9f99-13a9b7237563" providerId="ADAL" clId="{7ABD6020-6AC4-4D49-9A35-738FA9521F91}" dt="2024-03-08T21:12:31.009" v="0" actId="47"/>
        <pc:sldMkLst>
          <pc:docMk/>
          <pc:sldMk cId="782832942" sldId="577"/>
        </pc:sldMkLst>
      </pc:sldChg>
      <pc:sldChg chg="del">
        <pc:chgData name="Nikki Montgomery" userId="efa87260-9aa2-4734-9f99-13a9b7237563" providerId="ADAL" clId="{7ABD6020-6AC4-4D49-9A35-738FA9521F91}" dt="2024-03-08T21:12:31.009" v="0" actId="47"/>
        <pc:sldMkLst>
          <pc:docMk/>
          <pc:sldMk cId="2619277351" sldId="578"/>
        </pc:sldMkLst>
      </pc:sldChg>
      <pc:sldChg chg="del">
        <pc:chgData name="Nikki Montgomery" userId="efa87260-9aa2-4734-9f99-13a9b7237563" providerId="ADAL" clId="{7ABD6020-6AC4-4D49-9A35-738FA9521F91}" dt="2024-03-08T21:12:31.009" v="0" actId="47"/>
        <pc:sldMkLst>
          <pc:docMk/>
          <pc:sldMk cId="27081013" sldId="579"/>
        </pc:sldMkLst>
      </pc:sldChg>
      <pc:sldChg chg="del">
        <pc:chgData name="Nikki Montgomery" userId="efa87260-9aa2-4734-9f99-13a9b7237563" providerId="ADAL" clId="{7ABD6020-6AC4-4D49-9A35-738FA9521F91}" dt="2024-03-08T21:12:31.009" v="0" actId="47"/>
        <pc:sldMkLst>
          <pc:docMk/>
          <pc:sldMk cId="2940230632" sldId="580"/>
        </pc:sldMkLst>
      </pc:sldChg>
      <pc:sldChg chg="del">
        <pc:chgData name="Nikki Montgomery" userId="efa87260-9aa2-4734-9f99-13a9b7237563" providerId="ADAL" clId="{7ABD6020-6AC4-4D49-9A35-738FA9521F91}" dt="2024-03-08T21:12:31.009" v="0" actId="47"/>
        <pc:sldMkLst>
          <pc:docMk/>
          <pc:sldMk cId="3748232123" sldId="581"/>
        </pc:sldMkLst>
      </pc:sldChg>
      <pc:sldChg chg="del">
        <pc:chgData name="Nikki Montgomery" userId="efa87260-9aa2-4734-9f99-13a9b7237563" providerId="ADAL" clId="{7ABD6020-6AC4-4D49-9A35-738FA9521F91}" dt="2024-03-08T21:12:31.009" v="0" actId="47"/>
        <pc:sldMkLst>
          <pc:docMk/>
          <pc:sldMk cId="2604631683" sldId="582"/>
        </pc:sldMkLst>
      </pc:sldChg>
      <pc:sldChg chg="del">
        <pc:chgData name="Nikki Montgomery" userId="efa87260-9aa2-4734-9f99-13a9b7237563" providerId="ADAL" clId="{7ABD6020-6AC4-4D49-9A35-738FA9521F91}" dt="2024-03-08T21:12:31.009" v="0" actId="47"/>
        <pc:sldMkLst>
          <pc:docMk/>
          <pc:sldMk cId="2399367087" sldId="583"/>
        </pc:sldMkLst>
      </pc:sldChg>
      <pc:sldChg chg="del">
        <pc:chgData name="Nikki Montgomery" userId="efa87260-9aa2-4734-9f99-13a9b7237563" providerId="ADAL" clId="{7ABD6020-6AC4-4D49-9A35-738FA9521F91}" dt="2024-03-08T21:12:31.009" v="0" actId="47"/>
        <pc:sldMkLst>
          <pc:docMk/>
          <pc:sldMk cId="3615944189" sldId="584"/>
        </pc:sldMkLst>
      </pc:sldChg>
      <pc:sldChg chg="del">
        <pc:chgData name="Nikki Montgomery" userId="efa87260-9aa2-4734-9f99-13a9b7237563" providerId="ADAL" clId="{7ABD6020-6AC4-4D49-9A35-738FA9521F91}" dt="2024-03-08T21:12:31.009" v="0" actId="47"/>
        <pc:sldMkLst>
          <pc:docMk/>
          <pc:sldMk cId="810671298" sldId="585"/>
        </pc:sldMkLst>
      </pc:sldChg>
      <pc:sldChg chg="del">
        <pc:chgData name="Nikki Montgomery" userId="efa87260-9aa2-4734-9f99-13a9b7237563" providerId="ADAL" clId="{7ABD6020-6AC4-4D49-9A35-738FA9521F91}" dt="2024-03-08T21:12:31.009" v="0" actId="47"/>
        <pc:sldMkLst>
          <pc:docMk/>
          <pc:sldMk cId="1145747331" sldId="586"/>
        </pc:sldMkLst>
      </pc:sldChg>
      <pc:sldChg chg="del">
        <pc:chgData name="Nikki Montgomery" userId="efa87260-9aa2-4734-9f99-13a9b7237563" providerId="ADAL" clId="{7ABD6020-6AC4-4D49-9A35-738FA9521F91}" dt="2024-03-08T21:12:31.009" v="0" actId="47"/>
        <pc:sldMkLst>
          <pc:docMk/>
          <pc:sldMk cId="2484386646" sldId="587"/>
        </pc:sldMkLst>
      </pc:sldChg>
      <pc:sldChg chg="del">
        <pc:chgData name="Nikki Montgomery" userId="efa87260-9aa2-4734-9f99-13a9b7237563" providerId="ADAL" clId="{7ABD6020-6AC4-4D49-9A35-738FA9521F91}" dt="2024-03-08T21:12:31.009" v="0" actId="47"/>
        <pc:sldMkLst>
          <pc:docMk/>
          <pc:sldMk cId="109545048" sldId="588"/>
        </pc:sldMkLst>
      </pc:sldChg>
      <pc:sldChg chg="del">
        <pc:chgData name="Nikki Montgomery" userId="efa87260-9aa2-4734-9f99-13a9b7237563" providerId="ADAL" clId="{7ABD6020-6AC4-4D49-9A35-738FA9521F91}" dt="2024-03-08T21:12:31.009" v="0" actId="47"/>
        <pc:sldMkLst>
          <pc:docMk/>
          <pc:sldMk cId="1858395402" sldId="589"/>
        </pc:sldMkLst>
      </pc:sldChg>
      <pc:sldChg chg="del">
        <pc:chgData name="Nikki Montgomery" userId="efa87260-9aa2-4734-9f99-13a9b7237563" providerId="ADAL" clId="{7ABD6020-6AC4-4D49-9A35-738FA9521F91}" dt="2024-03-08T21:12:31.009" v="0" actId="47"/>
        <pc:sldMkLst>
          <pc:docMk/>
          <pc:sldMk cId="3627815150" sldId="590"/>
        </pc:sldMkLst>
      </pc:sldChg>
      <pc:sldChg chg="del">
        <pc:chgData name="Nikki Montgomery" userId="efa87260-9aa2-4734-9f99-13a9b7237563" providerId="ADAL" clId="{7ABD6020-6AC4-4D49-9A35-738FA9521F91}" dt="2024-03-08T21:12:31.009" v="0" actId="47"/>
        <pc:sldMkLst>
          <pc:docMk/>
          <pc:sldMk cId="2502656067" sldId="591"/>
        </pc:sldMkLst>
      </pc:sldChg>
      <pc:sldChg chg="del">
        <pc:chgData name="Nikki Montgomery" userId="efa87260-9aa2-4734-9f99-13a9b7237563" providerId="ADAL" clId="{7ABD6020-6AC4-4D49-9A35-738FA9521F91}" dt="2024-03-08T21:12:31.009" v="0" actId="47"/>
        <pc:sldMkLst>
          <pc:docMk/>
          <pc:sldMk cId="3140558637" sldId="592"/>
        </pc:sldMkLst>
      </pc:sldChg>
      <pc:sldChg chg="del">
        <pc:chgData name="Nikki Montgomery" userId="efa87260-9aa2-4734-9f99-13a9b7237563" providerId="ADAL" clId="{7ABD6020-6AC4-4D49-9A35-738FA9521F91}" dt="2024-03-08T21:12:31.009" v="0" actId="47"/>
        <pc:sldMkLst>
          <pc:docMk/>
          <pc:sldMk cId="2819391109" sldId="593"/>
        </pc:sldMkLst>
      </pc:sldChg>
      <pc:sldChg chg="del">
        <pc:chgData name="Nikki Montgomery" userId="efa87260-9aa2-4734-9f99-13a9b7237563" providerId="ADAL" clId="{7ABD6020-6AC4-4D49-9A35-738FA9521F91}" dt="2024-03-08T21:12:31.009" v="0" actId="47"/>
        <pc:sldMkLst>
          <pc:docMk/>
          <pc:sldMk cId="3553432522" sldId="594"/>
        </pc:sldMkLst>
      </pc:sldChg>
      <pc:sldChg chg="del">
        <pc:chgData name="Nikki Montgomery" userId="efa87260-9aa2-4734-9f99-13a9b7237563" providerId="ADAL" clId="{7ABD6020-6AC4-4D49-9A35-738FA9521F91}" dt="2024-03-08T21:12:31.009" v="0" actId="47"/>
        <pc:sldMkLst>
          <pc:docMk/>
          <pc:sldMk cId="1314603663" sldId="595"/>
        </pc:sldMkLst>
      </pc:sldChg>
      <pc:sldChg chg="del">
        <pc:chgData name="Nikki Montgomery" userId="efa87260-9aa2-4734-9f99-13a9b7237563" providerId="ADAL" clId="{7ABD6020-6AC4-4D49-9A35-738FA9521F91}" dt="2024-03-08T21:12:31.009" v="0" actId="47"/>
        <pc:sldMkLst>
          <pc:docMk/>
          <pc:sldMk cId="760016410" sldId="596"/>
        </pc:sldMkLst>
      </pc:sldChg>
      <pc:sldChg chg="del">
        <pc:chgData name="Nikki Montgomery" userId="efa87260-9aa2-4734-9f99-13a9b7237563" providerId="ADAL" clId="{7ABD6020-6AC4-4D49-9A35-738FA9521F91}" dt="2024-03-08T21:12:31.009" v="0" actId="47"/>
        <pc:sldMkLst>
          <pc:docMk/>
          <pc:sldMk cId="3418342289" sldId="597"/>
        </pc:sldMkLst>
      </pc:sldChg>
      <pc:sldChg chg="del">
        <pc:chgData name="Nikki Montgomery" userId="efa87260-9aa2-4734-9f99-13a9b7237563" providerId="ADAL" clId="{7ABD6020-6AC4-4D49-9A35-738FA9521F91}" dt="2024-03-08T21:12:31.009" v="0" actId="47"/>
        <pc:sldMkLst>
          <pc:docMk/>
          <pc:sldMk cId="1407408672" sldId="598"/>
        </pc:sldMkLst>
      </pc:sldChg>
      <pc:sldChg chg="del">
        <pc:chgData name="Nikki Montgomery" userId="efa87260-9aa2-4734-9f99-13a9b7237563" providerId="ADAL" clId="{7ABD6020-6AC4-4D49-9A35-738FA9521F91}" dt="2024-03-08T21:12:31.009" v="0" actId="47"/>
        <pc:sldMkLst>
          <pc:docMk/>
          <pc:sldMk cId="3248110329" sldId="599"/>
        </pc:sldMkLst>
      </pc:sldChg>
      <pc:sldChg chg="del">
        <pc:chgData name="Nikki Montgomery" userId="efa87260-9aa2-4734-9f99-13a9b7237563" providerId="ADAL" clId="{7ABD6020-6AC4-4D49-9A35-738FA9521F91}" dt="2024-03-08T21:12:31.009" v="0" actId="47"/>
        <pc:sldMkLst>
          <pc:docMk/>
          <pc:sldMk cId="1270053793" sldId="600"/>
        </pc:sldMkLst>
      </pc:sldChg>
      <pc:sldChg chg="del">
        <pc:chgData name="Nikki Montgomery" userId="efa87260-9aa2-4734-9f99-13a9b7237563" providerId="ADAL" clId="{7ABD6020-6AC4-4D49-9A35-738FA9521F91}" dt="2024-03-08T21:12:31.009" v="0" actId="47"/>
        <pc:sldMkLst>
          <pc:docMk/>
          <pc:sldMk cId="2106955576" sldId="601"/>
        </pc:sldMkLst>
      </pc:sldChg>
      <pc:sldChg chg="del">
        <pc:chgData name="Nikki Montgomery" userId="efa87260-9aa2-4734-9f99-13a9b7237563" providerId="ADAL" clId="{7ABD6020-6AC4-4D49-9A35-738FA9521F91}" dt="2024-03-08T21:12:31.009" v="0" actId="47"/>
        <pc:sldMkLst>
          <pc:docMk/>
          <pc:sldMk cId="1083773719" sldId="602"/>
        </pc:sldMkLst>
      </pc:sldChg>
      <pc:sldChg chg="del">
        <pc:chgData name="Nikki Montgomery" userId="efa87260-9aa2-4734-9f99-13a9b7237563" providerId="ADAL" clId="{7ABD6020-6AC4-4D49-9A35-738FA9521F91}" dt="2024-03-08T21:12:31.009" v="0" actId="47"/>
        <pc:sldMkLst>
          <pc:docMk/>
          <pc:sldMk cId="895735214" sldId="603"/>
        </pc:sldMkLst>
      </pc:sldChg>
      <pc:sldChg chg="del">
        <pc:chgData name="Nikki Montgomery" userId="efa87260-9aa2-4734-9f99-13a9b7237563" providerId="ADAL" clId="{7ABD6020-6AC4-4D49-9A35-738FA9521F91}" dt="2024-03-08T21:12:31.009" v="0" actId="47"/>
        <pc:sldMkLst>
          <pc:docMk/>
          <pc:sldMk cId="3541021779" sldId="605"/>
        </pc:sldMkLst>
      </pc:sldChg>
      <pc:sldChg chg="del">
        <pc:chgData name="Nikki Montgomery" userId="efa87260-9aa2-4734-9f99-13a9b7237563" providerId="ADAL" clId="{7ABD6020-6AC4-4D49-9A35-738FA9521F91}" dt="2024-03-08T21:12:31.009" v="0" actId="47"/>
        <pc:sldMkLst>
          <pc:docMk/>
          <pc:sldMk cId="2458465996" sldId="606"/>
        </pc:sldMkLst>
      </pc:sldChg>
      <pc:sldChg chg="del">
        <pc:chgData name="Nikki Montgomery" userId="efa87260-9aa2-4734-9f99-13a9b7237563" providerId="ADAL" clId="{7ABD6020-6AC4-4D49-9A35-738FA9521F91}" dt="2024-03-08T21:12:31.009" v="0" actId="47"/>
        <pc:sldMkLst>
          <pc:docMk/>
          <pc:sldMk cId="51136975" sldId="607"/>
        </pc:sldMkLst>
      </pc:sldChg>
      <pc:sldChg chg="del">
        <pc:chgData name="Nikki Montgomery" userId="efa87260-9aa2-4734-9f99-13a9b7237563" providerId="ADAL" clId="{7ABD6020-6AC4-4D49-9A35-738FA9521F91}" dt="2024-03-08T21:12:31.009" v="0" actId="47"/>
        <pc:sldMkLst>
          <pc:docMk/>
          <pc:sldMk cId="382456762" sldId="608"/>
        </pc:sldMkLst>
      </pc:sldChg>
      <pc:sldChg chg="del">
        <pc:chgData name="Nikki Montgomery" userId="efa87260-9aa2-4734-9f99-13a9b7237563" providerId="ADAL" clId="{7ABD6020-6AC4-4D49-9A35-738FA9521F91}" dt="2024-03-08T21:12:31.009" v="0" actId="47"/>
        <pc:sldMkLst>
          <pc:docMk/>
          <pc:sldMk cId="20479356" sldId="609"/>
        </pc:sldMkLst>
      </pc:sldChg>
      <pc:sldChg chg="del">
        <pc:chgData name="Nikki Montgomery" userId="efa87260-9aa2-4734-9f99-13a9b7237563" providerId="ADAL" clId="{7ABD6020-6AC4-4D49-9A35-738FA9521F91}" dt="2024-03-08T21:12:31.009" v="0" actId="47"/>
        <pc:sldMkLst>
          <pc:docMk/>
          <pc:sldMk cId="3031428078" sldId="610"/>
        </pc:sldMkLst>
      </pc:sldChg>
      <pc:sldChg chg="del">
        <pc:chgData name="Nikki Montgomery" userId="efa87260-9aa2-4734-9f99-13a9b7237563" providerId="ADAL" clId="{7ABD6020-6AC4-4D49-9A35-738FA9521F91}" dt="2024-03-08T21:12:31.009" v="0" actId="47"/>
        <pc:sldMkLst>
          <pc:docMk/>
          <pc:sldMk cId="772248674" sldId="611"/>
        </pc:sldMkLst>
      </pc:sldChg>
      <pc:sldChg chg="del">
        <pc:chgData name="Nikki Montgomery" userId="efa87260-9aa2-4734-9f99-13a9b7237563" providerId="ADAL" clId="{7ABD6020-6AC4-4D49-9A35-738FA9521F91}" dt="2024-03-08T21:12:31.009" v="0" actId="47"/>
        <pc:sldMkLst>
          <pc:docMk/>
          <pc:sldMk cId="1238575712" sldId="612"/>
        </pc:sldMkLst>
      </pc:sldChg>
      <pc:sldChg chg="del">
        <pc:chgData name="Nikki Montgomery" userId="efa87260-9aa2-4734-9f99-13a9b7237563" providerId="ADAL" clId="{7ABD6020-6AC4-4D49-9A35-738FA9521F91}" dt="2024-03-08T21:12:31.009" v="0" actId="47"/>
        <pc:sldMkLst>
          <pc:docMk/>
          <pc:sldMk cId="3174802965" sldId="613"/>
        </pc:sldMkLst>
      </pc:sldChg>
      <pc:sldChg chg="del">
        <pc:chgData name="Nikki Montgomery" userId="efa87260-9aa2-4734-9f99-13a9b7237563" providerId="ADAL" clId="{7ABD6020-6AC4-4D49-9A35-738FA9521F91}" dt="2024-03-08T21:12:31.009" v="0" actId="47"/>
        <pc:sldMkLst>
          <pc:docMk/>
          <pc:sldMk cId="4198091300" sldId="614"/>
        </pc:sldMkLst>
      </pc:sldChg>
      <pc:sldChg chg="del">
        <pc:chgData name="Nikki Montgomery" userId="efa87260-9aa2-4734-9f99-13a9b7237563" providerId="ADAL" clId="{7ABD6020-6AC4-4D49-9A35-738FA9521F91}" dt="2024-03-08T21:12:31.009" v="0" actId="47"/>
        <pc:sldMkLst>
          <pc:docMk/>
          <pc:sldMk cId="631861371" sldId="615"/>
        </pc:sldMkLst>
      </pc:sldChg>
      <pc:sldChg chg="del">
        <pc:chgData name="Nikki Montgomery" userId="efa87260-9aa2-4734-9f99-13a9b7237563" providerId="ADAL" clId="{7ABD6020-6AC4-4D49-9A35-738FA9521F91}" dt="2024-03-08T21:12:31.009" v="0" actId="47"/>
        <pc:sldMkLst>
          <pc:docMk/>
          <pc:sldMk cId="1074198946" sldId="616"/>
        </pc:sldMkLst>
      </pc:sldChg>
      <pc:sldChg chg="del">
        <pc:chgData name="Nikki Montgomery" userId="efa87260-9aa2-4734-9f99-13a9b7237563" providerId="ADAL" clId="{7ABD6020-6AC4-4D49-9A35-738FA9521F91}" dt="2024-03-08T21:12:31.009" v="0" actId="47"/>
        <pc:sldMkLst>
          <pc:docMk/>
          <pc:sldMk cId="1776986758" sldId="617"/>
        </pc:sldMkLst>
      </pc:sldChg>
      <pc:sldChg chg="del">
        <pc:chgData name="Nikki Montgomery" userId="efa87260-9aa2-4734-9f99-13a9b7237563" providerId="ADAL" clId="{7ABD6020-6AC4-4D49-9A35-738FA9521F91}" dt="2024-03-08T21:12:31.009" v="0" actId="47"/>
        <pc:sldMkLst>
          <pc:docMk/>
          <pc:sldMk cId="2075259908" sldId="618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7D9833-E386-4049-AE74-24CB68B63CEC}" type="datetimeFigureOut">
              <a:rPr lang="en-US" smtClean="0"/>
              <a:t>3/8/2024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15B2E9-7239-459F-BE52-A779F0E42F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976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lowchart: Delay 11">
            <a:extLst>
              <a:ext uri="{FF2B5EF4-FFF2-40B4-BE49-F238E27FC236}">
                <a16:creationId xmlns:a16="http://schemas.microsoft.com/office/drawing/2014/main" id="{9080A973-E2CC-C5CF-9B62-2332A70AC016}"/>
              </a:ext>
            </a:extLst>
          </p:cNvPr>
          <p:cNvSpPr/>
          <p:nvPr userDrawn="1"/>
        </p:nvSpPr>
        <p:spPr>
          <a:xfrm rot="16200000">
            <a:off x="3430858" y="-2352910"/>
            <a:ext cx="5330284" cy="13091535"/>
          </a:xfrm>
          <a:prstGeom prst="flowChartDelay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9F8F3A-ABB4-5E94-1BD4-3C1005A53B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459294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E895F7E-C605-8321-F9D0-CAF2D3FECF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28838"/>
            <a:ext cx="9144000" cy="1253301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495CDA-A702-D4B9-9084-F0FD651B6C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567A1-CDBA-45BA-A551-EB1A9BD28157}" type="datetimeFigureOut">
              <a:rPr lang="en-US" smtClean="0"/>
              <a:t>3/8/2024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307225-8A72-F2F9-0C2C-7BAB2A5B0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73475"/>
                </a:solidFill>
              </a:defRPr>
            </a:lvl1pPr>
          </a:lstStyle>
          <a:p>
            <a:r>
              <a:rPr lang="en-US" dirty="0"/>
              <a:t>familyvoices.org/FESAT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CF86D5-0B9C-5D73-ED2E-11E56D2B8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D1AB6-8185-4EB3-8474-4F283349C368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diagram of a diagram&#10;&#10;Description automatically generated">
            <a:extLst>
              <a:ext uri="{FF2B5EF4-FFF2-40B4-BE49-F238E27FC236}">
                <a16:creationId xmlns:a16="http://schemas.microsoft.com/office/drawing/2014/main" id="{312E2FAC-829F-6F85-C209-2EBF14EB9C3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0" b="87132"/>
          <a:stretch/>
        </p:blipFill>
        <p:spPr>
          <a:xfrm>
            <a:off x="62307" y="108399"/>
            <a:ext cx="12067386" cy="1573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1198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CF7D06-1366-27B9-F48F-8A5775E1BF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567A1-CDBA-45BA-A551-EB1A9BD28157}" type="datetimeFigureOut">
              <a:rPr lang="en-US" smtClean="0"/>
              <a:t>3/8/2024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AA7219-44E0-906E-926D-21B23B09A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E6F615-F38A-2A6F-2C09-F750BB8C7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D1AB6-8185-4EB3-8474-4F283349C3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2364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314A51-E2AF-09E5-BFF1-5A6F1C44D0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9B8882-A136-0EF2-3406-9BAA2507D7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034E9D-E18D-A7E8-AF16-954AEDA5D6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FD1809-B065-6272-CC72-ABE6269F12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567A1-CDBA-45BA-A551-EB1A9BD28157}" type="datetimeFigureOut">
              <a:rPr lang="en-US" smtClean="0"/>
              <a:t>3/8/2024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C4DF30-806E-7D78-01A1-D920396C6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1D9F09-0F77-9A58-706C-B7F3EE9846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D1AB6-8185-4EB3-8474-4F283349C368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765849B1-6F4C-2BA4-E871-9E8A718ED4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6206" y="6211671"/>
            <a:ext cx="2107189" cy="509804"/>
          </a:xfrm>
          <a:prstGeom prst="rect">
            <a:avLst/>
          </a:prstGeom>
        </p:spPr>
      </p:pic>
      <p:pic>
        <p:nvPicPr>
          <p:cNvPr id="11" name="Picture 10" descr="A diagram of a diagram&#10;&#10;Description automatically generated">
            <a:extLst>
              <a:ext uri="{FF2B5EF4-FFF2-40B4-BE49-F238E27FC236}">
                <a16:creationId xmlns:a16="http://schemas.microsoft.com/office/drawing/2014/main" id="{0F526C0E-4ED8-49A7-5FB6-57501E241D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6" t="2790" r="48868" b="87132"/>
          <a:stretch/>
        </p:blipFill>
        <p:spPr>
          <a:xfrm>
            <a:off x="1119285" y="6121974"/>
            <a:ext cx="2448910" cy="689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1272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AEAED5-A856-F511-D7A2-FFAEBC4415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CD95C69-13B3-61E9-BD0B-B69A7FA224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93FAC5-C904-6D26-698B-F67A58685D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914263-F00E-37A9-A9D7-F2E791FED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567A1-CDBA-45BA-A551-EB1A9BD28157}" type="datetimeFigureOut">
              <a:rPr lang="en-US" smtClean="0"/>
              <a:t>3/8/2024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071A0C-87F2-9698-22AC-A38B623EBC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867CD4-29C1-4C7B-E1C1-C2BFEE6EA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D1AB6-8185-4EB3-8474-4F283349C368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17046DD1-BA16-6F36-992A-329FF53A5F8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6206" y="6211671"/>
            <a:ext cx="2107189" cy="509804"/>
          </a:xfrm>
          <a:prstGeom prst="rect">
            <a:avLst/>
          </a:prstGeom>
        </p:spPr>
      </p:pic>
      <p:pic>
        <p:nvPicPr>
          <p:cNvPr id="11" name="Picture 10" descr="A diagram of a diagram&#10;&#10;Description automatically generated">
            <a:extLst>
              <a:ext uri="{FF2B5EF4-FFF2-40B4-BE49-F238E27FC236}">
                <a16:creationId xmlns:a16="http://schemas.microsoft.com/office/drawing/2014/main" id="{1DF2A4DA-8D60-22DF-3D39-B819C1E0354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6" t="2790" r="48868" b="87132"/>
          <a:stretch/>
        </p:blipFill>
        <p:spPr>
          <a:xfrm>
            <a:off x="1119285" y="6121974"/>
            <a:ext cx="2448910" cy="689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1570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7C3CBA-EB42-99C1-8843-B1B678B1FC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2685BA-1E26-242F-CCAD-7A6E389146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81C9DF-69F3-B33A-3645-F06BEE8979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567A1-CDBA-45BA-A551-EB1A9BD28157}" type="datetimeFigureOut">
              <a:rPr lang="en-US" smtClean="0"/>
              <a:t>3/8/2024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AC0C0B-2E04-FB6A-B314-B08996030D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6CE2F6-F4C8-2CFB-A35E-93ED4755A7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D1AB6-8185-4EB3-8474-4F283349C36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F4EEAEA4-6FE7-C6C3-91A1-D0721960376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6206" y="6211671"/>
            <a:ext cx="2107189" cy="509804"/>
          </a:xfrm>
          <a:prstGeom prst="rect">
            <a:avLst/>
          </a:prstGeom>
        </p:spPr>
      </p:pic>
      <p:pic>
        <p:nvPicPr>
          <p:cNvPr id="8" name="Picture 7" descr="A diagram of a diagram&#10;&#10;Description automatically generated">
            <a:extLst>
              <a:ext uri="{FF2B5EF4-FFF2-40B4-BE49-F238E27FC236}">
                <a16:creationId xmlns:a16="http://schemas.microsoft.com/office/drawing/2014/main" id="{40BCE3E3-04A7-5F7B-7B4F-97BCD0B01FB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6" t="2790" r="48868" b="87132"/>
          <a:stretch/>
        </p:blipFill>
        <p:spPr>
          <a:xfrm>
            <a:off x="1119285" y="6121974"/>
            <a:ext cx="2448910" cy="689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0876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3F0366-66ED-E599-7A46-E8D54959F0E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4637D8A-E13F-32CB-C451-D8B6760A44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EFCDF8-41AC-97F1-816E-1A2161AD19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567A1-CDBA-45BA-A551-EB1A9BD28157}" type="datetimeFigureOut">
              <a:rPr lang="en-US" smtClean="0"/>
              <a:t>3/8/2024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CF5826-0ADC-B2A7-2CC1-494655613C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145D41-D2B2-3545-9C0E-7C1CD7F36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D1AB6-8185-4EB3-8474-4F283349C36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A8535637-C0B7-A4EE-EC0D-45D0EC84908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6206" y="6211671"/>
            <a:ext cx="2107189" cy="509804"/>
          </a:xfrm>
          <a:prstGeom prst="rect">
            <a:avLst/>
          </a:prstGeom>
        </p:spPr>
      </p:pic>
      <p:pic>
        <p:nvPicPr>
          <p:cNvPr id="8" name="Picture 7" descr="A diagram of a diagram&#10;&#10;Description automatically generated">
            <a:extLst>
              <a:ext uri="{FF2B5EF4-FFF2-40B4-BE49-F238E27FC236}">
                <a16:creationId xmlns:a16="http://schemas.microsoft.com/office/drawing/2014/main" id="{F91BEF8C-B37C-8DAB-46DE-D09A01A884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6" t="2790" r="48868" b="87132"/>
          <a:stretch/>
        </p:blipFill>
        <p:spPr>
          <a:xfrm>
            <a:off x="1119285" y="6121974"/>
            <a:ext cx="2448910" cy="689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1989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bg>
      <p:bgPr>
        <a:gradFill>
          <a:gsLst>
            <a:gs pos="0">
              <a:schemeClr val="accent3">
                <a:lumMod val="0"/>
                <a:lumOff val="100000"/>
              </a:schemeClr>
            </a:gs>
            <a:gs pos="77020">
              <a:schemeClr val="bg2">
                <a:lumMod val="85000"/>
              </a:schemeClr>
            </a:gs>
            <a:gs pos="40000">
              <a:schemeClr val="accent3">
                <a:lumMod val="0"/>
                <a:lumOff val="100000"/>
              </a:schemeClr>
            </a:gs>
            <a:gs pos="100000">
              <a:schemeClr val="bg1">
                <a:lumMod val="65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2FFD0D0C-12F6-E144-911F-7DC1A344FEBE}"/>
              </a:ext>
            </a:extLst>
          </p:cNvPr>
          <p:cNvSpPr/>
          <p:nvPr userDrawn="1"/>
        </p:nvSpPr>
        <p:spPr>
          <a:xfrm rot="5400000">
            <a:off x="5383529" y="3964229"/>
            <a:ext cx="1185865" cy="8300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13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8135F20-1BA2-CC48-9AD1-575655FBD297}"/>
              </a:ext>
            </a:extLst>
          </p:cNvPr>
          <p:cNvSpPr/>
          <p:nvPr userDrawn="1"/>
        </p:nvSpPr>
        <p:spPr>
          <a:xfrm rot="5400000">
            <a:off x="1458644" y="2714076"/>
            <a:ext cx="1185865" cy="830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13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59050B7-FE72-3B43-B17F-0FA8F3FC1B15}"/>
              </a:ext>
            </a:extLst>
          </p:cNvPr>
          <p:cNvSpPr/>
          <p:nvPr userDrawn="1"/>
        </p:nvSpPr>
        <p:spPr>
          <a:xfrm rot="5400000">
            <a:off x="9425718" y="2797173"/>
            <a:ext cx="1185865" cy="8300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13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7E0C165-E9F9-4840-A55E-85E035F9C762}"/>
              </a:ext>
            </a:extLst>
          </p:cNvPr>
          <p:cNvSpPr/>
          <p:nvPr userDrawn="1"/>
        </p:nvSpPr>
        <p:spPr>
          <a:xfrm>
            <a:off x="1" y="3215505"/>
            <a:ext cx="4051723" cy="542925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What should we do?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DBC98F2-5505-8849-B1A1-BCC58F271B28}"/>
              </a:ext>
            </a:extLst>
          </p:cNvPr>
          <p:cNvSpPr/>
          <p:nvPr userDrawn="1"/>
        </p:nvSpPr>
        <p:spPr>
          <a:xfrm>
            <a:off x="8112674" y="3213309"/>
            <a:ext cx="4079327" cy="54292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How can we do better?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E0D0970-A906-6743-BCD1-1CA96CCA2FD1}"/>
              </a:ext>
            </a:extLst>
          </p:cNvPr>
          <p:cNvSpPr/>
          <p:nvPr userDrawn="1"/>
        </p:nvSpPr>
        <p:spPr>
          <a:xfrm>
            <a:off x="4051724" y="3213308"/>
            <a:ext cx="4062747" cy="54934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How are we doing?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EBA34F62-9EE1-634F-BD96-1A0F99E0235B}"/>
              </a:ext>
            </a:extLst>
          </p:cNvPr>
          <p:cNvSpPr/>
          <p:nvPr userDrawn="1"/>
        </p:nvSpPr>
        <p:spPr>
          <a:xfrm>
            <a:off x="8841279" y="1059883"/>
            <a:ext cx="2354740" cy="1828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88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3 Improve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567584B8-9A35-DC42-BBF1-3A455D9C4F3B}"/>
              </a:ext>
            </a:extLst>
          </p:cNvPr>
          <p:cNvSpPr/>
          <p:nvPr userDrawn="1"/>
        </p:nvSpPr>
        <p:spPr>
          <a:xfrm>
            <a:off x="4799090" y="4176989"/>
            <a:ext cx="2354740" cy="1828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88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2 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88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Assess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8F2621F7-B63B-054D-9A8B-51C0450F0F07}"/>
              </a:ext>
            </a:extLst>
          </p:cNvPr>
          <p:cNvSpPr/>
          <p:nvPr userDrawn="1"/>
        </p:nvSpPr>
        <p:spPr>
          <a:xfrm>
            <a:off x="875203" y="1047568"/>
            <a:ext cx="2352743" cy="1828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88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1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88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Plan</a:t>
            </a:r>
          </a:p>
        </p:txBody>
      </p:sp>
      <p:sp>
        <p:nvSpPr>
          <p:cNvPr id="59" name="Content Placeholder 55">
            <a:extLst>
              <a:ext uri="{FF2B5EF4-FFF2-40B4-BE49-F238E27FC236}">
                <a16:creationId xmlns:a16="http://schemas.microsoft.com/office/drawing/2014/main" id="{352A8938-CED9-4C42-A5C7-9F332BE701DC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8112674" y="3751338"/>
            <a:ext cx="4079327" cy="184166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013"/>
            </a:lvl1pPr>
            <a:lvl2pPr marL="257175" indent="0">
              <a:buNone/>
              <a:defRPr sz="1013"/>
            </a:lvl2pPr>
            <a:lvl3pPr marL="514350" indent="0">
              <a:buNone/>
              <a:defRPr sz="1013"/>
            </a:lvl3pPr>
            <a:lvl4pPr marL="771525" indent="0">
              <a:buNone/>
              <a:defRPr sz="1013"/>
            </a:lvl4pPr>
            <a:lvl5pPr marL="1028700" indent="0">
              <a:buNone/>
              <a:defRPr sz="1013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8" name="Content Placeholder 55">
            <a:extLst>
              <a:ext uri="{FF2B5EF4-FFF2-40B4-BE49-F238E27FC236}">
                <a16:creationId xmlns:a16="http://schemas.microsoft.com/office/drawing/2014/main" id="{CB7A9028-68FF-1E43-B9AD-AF8843FD2981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051724" y="1382954"/>
            <a:ext cx="4054997" cy="18319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013"/>
            </a:lvl1pPr>
            <a:lvl2pPr marL="257175" indent="0">
              <a:buNone/>
              <a:defRPr sz="1013"/>
            </a:lvl2pPr>
            <a:lvl3pPr marL="514350" indent="0">
              <a:buNone/>
              <a:defRPr sz="1013"/>
            </a:lvl3pPr>
            <a:lvl4pPr marL="771525" indent="0">
              <a:buNone/>
              <a:defRPr sz="1013"/>
            </a:lvl4pPr>
            <a:lvl5pPr marL="1028700" indent="0">
              <a:buNone/>
              <a:defRPr sz="1013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7" name="Content Placeholder 55">
            <a:extLst>
              <a:ext uri="{FF2B5EF4-FFF2-40B4-BE49-F238E27FC236}">
                <a16:creationId xmlns:a16="http://schemas.microsoft.com/office/drawing/2014/main" id="{64C1CF39-BA5C-7048-B20C-D043C94F1917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20868" y="3751338"/>
            <a:ext cx="4000763" cy="18319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013"/>
            </a:lvl1pPr>
            <a:lvl2pPr marL="257175" indent="0">
              <a:buNone/>
              <a:defRPr sz="1013"/>
            </a:lvl2pPr>
            <a:lvl3pPr marL="514350" indent="0">
              <a:buNone/>
              <a:defRPr sz="1013"/>
            </a:lvl3pPr>
            <a:lvl4pPr marL="771525" indent="0">
              <a:buNone/>
              <a:defRPr sz="1013"/>
            </a:lvl4pPr>
            <a:lvl5pPr marL="1028700" indent="0">
              <a:buNone/>
              <a:defRPr sz="1013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DAC52417-594B-7D46-8593-5D84D1F088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" y="1"/>
            <a:ext cx="12113571" cy="916511"/>
          </a:xfrm>
          <a:prstGeom prst="rect">
            <a:avLst/>
          </a:prstGeom>
          <a:solidFill>
            <a:srgbClr val="DEDEDE"/>
          </a:solidFill>
        </p:spPr>
        <p:txBody>
          <a:bodyPr>
            <a:normAutofit/>
          </a:bodyPr>
          <a:lstStyle>
            <a:lvl1pPr algn="ctr"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90226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2FFD0D0C-12F6-E144-911F-7DC1A344FEBE}"/>
              </a:ext>
            </a:extLst>
          </p:cNvPr>
          <p:cNvSpPr/>
          <p:nvPr userDrawn="1"/>
        </p:nvSpPr>
        <p:spPr>
          <a:xfrm rot="5400000">
            <a:off x="5383529" y="3964229"/>
            <a:ext cx="1185865" cy="8300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13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8135F20-1BA2-CC48-9AD1-575655FBD297}"/>
              </a:ext>
            </a:extLst>
          </p:cNvPr>
          <p:cNvSpPr/>
          <p:nvPr userDrawn="1"/>
        </p:nvSpPr>
        <p:spPr>
          <a:xfrm rot="5400000">
            <a:off x="1458644" y="2714076"/>
            <a:ext cx="1185865" cy="830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13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59050B7-FE72-3B43-B17F-0FA8F3FC1B15}"/>
              </a:ext>
            </a:extLst>
          </p:cNvPr>
          <p:cNvSpPr/>
          <p:nvPr userDrawn="1"/>
        </p:nvSpPr>
        <p:spPr>
          <a:xfrm rot="5400000">
            <a:off x="9425718" y="2797173"/>
            <a:ext cx="1185865" cy="8300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13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7E0C165-E9F9-4840-A55E-85E035F9C762}"/>
              </a:ext>
            </a:extLst>
          </p:cNvPr>
          <p:cNvSpPr/>
          <p:nvPr userDrawn="1"/>
        </p:nvSpPr>
        <p:spPr>
          <a:xfrm>
            <a:off x="1" y="3215505"/>
            <a:ext cx="4051723" cy="542925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What should we do?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DBC98F2-5505-8849-B1A1-BCC58F271B28}"/>
              </a:ext>
            </a:extLst>
          </p:cNvPr>
          <p:cNvSpPr/>
          <p:nvPr userDrawn="1"/>
        </p:nvSpPr>
        <p:spPr>
          <a:xfrm>
            <a:off x="8112674" y="3213309"/>
            <a:ext cx="4079327" cy="54292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How can we do better?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E0D0970-A906-6743-BCD1-1CA96CCA2FD1}"/>
              </a:ext>
            </a:extLst>
          </p:cNvPr>
          <p:cNvSpPr/>
          <p:nvPr userDrawn="1"/>
        </p:nvSpPr>
        <p:spPr>
          <a:xfrm>
            <a:off x="4051724" y="3213308"/>
            <a:ext cx="4062747" cy="54934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How are we doing?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EBA34F62-9EE1-634F-BD96-1A0F99E0235B}"/>
              </a:ext>
            </a:extLst>
          </p:cNvPr>
          <p:cNvSpPr/>
          <p:nvPr userDrawn="1"/>
        </p:nvSpPr>
        <p:spPr>
          <a:xfrm>
            <a:off x="8841279" y="1059883"/>
            <a:ext cx="2354740" cy="1828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88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 Improve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567584B8-9A35-DC42-BBF1-3A455D9C4F3B}"/>
              </a:ext>
            </a:extLst>
          </p:cNvPr>
          <p:cNvSpPr/>
          <p:nvPr userDrawn="1"/>
        </p:nvSpPr>
        <p:spPr>
          <a:xfrm>
            <a:off x="4799090" y="4176989"/>
            <a:ext cx="2354740" cy="1828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88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 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88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Assess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8F2621F7-B63B-054D-9A8B-51C0450F0F07}"/>
              </a:ext>
            </a:extLst>
          </p:cNvPr>
          <p:cNvSpPr/>
          <p:nvPr userDrawn="1"/>
        </p:nvSpPr>
        <p:spPr>
          <a:xfrm>
            <a:off x="875203" y="1047568"/>
            <a:ext cx="2352743" cy="1828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88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88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Plan</a:t>
            </a:r>
          </a:p>
        </p:txBody>
      </p:sp>
      <p:sp>
        <p:nvSpPr>
          <p:cNvPr id="59" name="Content Placeholder 55">
            <a:extLst>
              <a:ext uri="{FF2B5EF4-FFF2-40B4-BE49-F238E27FC236}">
                <a16:creationId xmlns:a16="http://schemas.microsoft.com/office/drawing/2014/main" id="{352A8938-CED9-4C42-A5C7-9F332BE701DC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8112674" y="3751338"/>
            <a:ext cx="4079327" cy="184166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257175" indent="0">
              <a:buNone/>
              <a:defRPr sz="1013"/>
            </a:lvl2pPr>
            <a:lvl3pPr marL="514350" indent="0">
              <a:buNone/>
              <a:defRPr sz="1013"/>
            </a:lvl3pPr>
            <a:lvl4pPr marL="771525" indent="0">
              <a:buNone/>
              <a:defRPr sz="1013"/>
            </a:lvl4pPr>
            <a:lvl5pPr marL="1028700" indent="0">
              <a:buNone/>
              <a:defRPr sz="1013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8" name="Content Placeholder 55">
            <a:extLst>
              <a:ext uri="{FF2B5EF4-FFF2-40B4-BE49-F238E27FC236}">
                <a16:creationId xmlns:a16="http://schemas.microsoft.com/office/drawing/2014/main" id="{CB7A9028-68FF-1E43-B9AD-AF8843FD2981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051724" y="1382954"/>
            <a:ext cx="4054997" cy="18319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257175" indent="0">
              <a:buNone/>
              <a:defRPr sz="1013"/>
            </a:lvl2pPr>
            <a:lvl3pPr marL="514350" indent="0">
              <a:buNone/>
              <a:defRPr sz="1013"/>
            </a:lvl3pPr>
            <a:lvl4pPr marL="771525" indent="0">
              <a:buNone/>
              <a:defRPr sz="1013"/>
            </a:lvl4pPr>
            <a:lvl5pPr marL="1028700" indent="0">
              <a:buNone/>
              <a:defRPr sz="1013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7" name="Content Placeholder 55">
            <a:extLst>
              <a:ext uri="{FF2B5EF4-FFF2-40B4-BE49-F238E27FC236}">
                <a16:creationId xmlns:a16="http://schemas.microsoft.com/office/drawing/2014/main" id="{64C1CF39-BA5C-7048-B20C-D043C94F1917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20868" y="3751338"/>
            <a:ext cx="4000763" cy="18319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257175" indent="0">
              <a:buNone/>
              <a:defRPr sz="1013"/>
            </a:lvl2pPr>
            <a:lvl3pPr marL="514350" indent="0">
              <a:buNone/>
              <a:defRPr sz="1013"/>
            </a:lvl3pPr>
            <a:lvl4pPr marL="771525" indent="0">
              <a:buNone/>
              <a:defRPr sz="1013"/>
            </a:lvl4pPr>
            <a:lvl5pPr marL="1028700" indent="0">
              <a:buNone/>
              <a:defRPr sz="1013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193236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5822E8-9F52-4B2D-AB10-F514653A4F5E}" type="datetimeFigureOut">
              <a:rPr lang="en-US" smtClean="0"/>
              <a:t>3/8/2024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2DD6E29-652A-41A5-B071-A19BB31E681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60400" y="115212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F46E15BB-ED38-0BBB-445A-094D30514EE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6206" y="6211671"/>
            <a:ext cx="2107189" cy="509804"/>
          </a:xfrm>
          <a:prstGeom prst="rect">
            <a:avLst/>
          </a:prstGeom>
        </p:spPr>
      </p:pic>
      <p:pic>
        <p:nvPicPr>
          <p:cNvPr id="9" name="Picture 8" descr="A diagram of a diagram&#10;&#10;Description automatically generated">
            <a:extLst>
              <a:ext uri="{FF2B5EF4-FFF2-40B4-BE49-F238E27FC236}">
                <a16:creationId xmlns:a16="http://schemas.microsoft.com/office/drawing/2014/main" id="{D5D81CB3-7D3B-EF4A-88C8-3A4A9AC9C3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6" t="2790" r="48868" b="87132"/>
          <a:stretch/>
        </p:blipFill>
        <p:spPr>
          <a:xfrm>
            <a:off x="1119285" y="6121974"/>
            <a:ext cx="2448910" cy="689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5198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5822E8-9F52-4B2D-AB10-F514653A4F5E}" type="datetimeFigureOut">
              <a:rPr lang="en-US" smtClean="0"/>
              <a:t>3/8/2024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2DD6E29-652A-41A5-B071-A19BB31E681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60400" y="115212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2" name="Picture 1" descr="Icon&#10;&#10;Description automatically generated">
            <a:extLst>
              <a:ext uri="{FF2B5EF4-FFF2-40B4-BE49-F238E27FC236}">
                <a16:creationId xmlns:a16="http://schemas.microsoft.com/office/drawing/2014/main" id="{A6EC6680-471B-8978-EFBA-2B7C74F61B7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6206" y="6211671"/>
            <a:ext cx="2107189" cy="509804"/>
          </a:xfrm>
          <a:prstGeom prst="rect">
            <a:avLst/>
          </a:prstGeom>
        </p:spPr>
      </p:pic>
      <p:pic>
        <p:nvPicPr>
          <p:cNvPr id="9" name="Picture 8" descr="A diagram of a diagram&#10;&#10;Description automatically generated">
            <a:extLst>
              <a:ext uri="{FF2B5EF4-FFF2-40B4-BE49-F238E27FC236}">
                <a16:creationId xmlns:a16="http://schemas.microsoft.com/office/drawing/2014/main" id="{C88366D0-298D-2FC3-281A-43477891F70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6" t="2790" r="48868" b="87132"/>
          <a:stretch/>
        </p:blipFill>
        <p:spPr>
          <a:xfrm>
            <a:off x="1119285" y="6121974"/>
            <a:ext cx="2448910" cy="689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5177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5822E8-9F52-4B2D-AB10-F514653A4F5E}" type="datetimeFigureOut">
              <a:rPr lang="en-US" smtClean="0"/>
              <a:t>3/8/2024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2DD6E29-652A-41A5-B071-A19BB31E6814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660400" y="115212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2" name="Picture 1" descr="Icon&#10;&#10;Description automatically generated">
            <a:extLst>
              <a:ext uri="{FF2B5EF4-FFF2-40B4-BE49-F238E27FC236}">
                <a16:creationId xmlns:a16="http://schemas.microsoft.com/office/drawing/2014/main" id="{08F84A3A-B332-B7C0-0F80-EAEE8EC4EE6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6206" y="6211671"/>
            <a:ext cx="2107189" cy="509804"/>
          </a:xfrm>
          <a:prstGeom prst="rect">
            <a:avLst/>
          </a:prstGeom>
        </p:spPr>
      </p:pic>
      <p:pic>
        <p:nvPicPr>
          <p:cNvPr id="11" name="Picture 10" descr="A diagram of a diagram&#10;&#10;Description automatically generated">
            <a:extLst>
              <a:ext uri="{FF2B5EF4-FFF2-40B4-BE49-F238E27FC236}">
                <a16:creationId xmlns:a16="http://schemas.microsoft.com/office/drawing/2014/main" id="{9668C2EE-B9F4-B9E2-0171-08F315D2EAF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6" t="2790" r="48868" b="87132"/>
          <a:stretch/>
        </p:blipFill>
        <p:spPr>
          <a:xfrm>
            <a:off x="1119285" y="6121974"/>
            <a:ext cx="2448910" cy="689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392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A2E02E-30BC-DD16-43CD-A68E0744D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686C4A-D268-A6E7-7147-25F6326856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C76BED-3673-37E9-F250-961D644825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567A1-CDBA-45BA-A551-EB1A9BD28157}" type="datetimeFigureOut">
              <a:rPr lang="en-US" smtClean="0"/>
              <a:t>3/8/2024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6A4284-393D-A47B-D594-54F5A515B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4B1EAF-28F9-6425-8D30-E7617C8A00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D1AB6-8185-4EB3-8474-4F283349C368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0E3CA952-BCEB-1E8F-1871-2C5629EEE4F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6206" y="6211671"/>
            <a:ext cx="2107189" cy="509804"/>
          </a:xfrm>
          <a:prstGeom prst="rect">
            <a:avLst/>
          </a:prstGeom>
        </p:spPr>
      </p:pic>
      <p:pic>
        <p:nvPicPr>
          <p:cNvPr id="10" name="Picture 9" descr="A diagram of a diagram&#10;&#10;Description automatically generated">
            <a:extLst>
              <a:ext uri="{FF2B5EF4-FFF2-40B4-BE49-F238E27FC236}">
                <a16:creationId xmlns:a16="http://schemas.microsoft.com/office/drawing/2014/main" id="{B8F640CA-3473-D5D4-731C-2A9A023921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6" t="2790" r="48868" b="87132"/>
          <a:stretch/>
        </p:blipFill>
        <p:spPr>
          <a:xfrm>
            <a:off x="1119285" y="6121974"/>
            <a:ext cx="2448910" cy="689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2952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5822E8-9F52-4B2D-AB10-F514653A4F5E}" type="datetimeFigureOut">
              <a:rPr lang="en-US" smtClean="0"/>
              <a:t>3/8/2024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2DD6E29-652A-41A5-B071-A19BB31E6814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60400" y="115212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086F0EF5-4603-D8CC-4A0D-AD817640B8D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6206" y="6211671"/>
            <a:ext cx="2107189" cy="509804"/>
          </a:xfrm>
          <a:prstGeom prst="rect">
            <a:avLst/>
          </a:prstGeom>
        </p:spPr>
      </p:pic>
      <p:pic>
        <p:nvPicPr>
          <p:cNvPr id="7" name="Picture 6" descr="A diagram of a diagram&#10;&#10;Description automatically generated">
            <a:extLst>
              <a:ext uri="{FF2B5EF4-FFF2-40B4-BE49-F238E27FC236}">
                <a16:creationId xmlns:a16="http://schemas.microsoft.com/office/drawing/2014/main" id="{41133FF2-A4D5-E5AE-84B6-95247C56A86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6" t="2790" r="48868" b="87132"/>
          <a:stretch/>
        </p:blipFill>
        <p:spPr>
          <a:xfrm>
            <a:off x="1119285" y="6121974"/>
            <a:ext cx="2448910" cy="689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5329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5822E8-9F52-4B2D-AB10-F514653A4F5E}" type="datetimeFigureOut">
              <a:rPr lang="en-US" smtClean="0"/>
              <a:t>3/8/2024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2DD6E29-652A-41A5-B071-A19BB31E681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60400" y="115212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2" name="Picture 1" descr="Icon&#10;&#10;Description automatically generated">
            <a:extLst>
              <a:ext uri="{FF2B5EF4-FFF2-40B4-BE49-F238E27FC236}">
                <a16:creationId xmlns:a16="http://schemas.microsoft.com/office/drawing/2014/main" id="{9AB28143-C063-A778-7CA8-DC056E2B61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6206" y="6211671"/>
            <a:ext cx="2107189" cy="509804"/>
          </a:xfrm>
          <a:prstGeom prst="rect">
            <a:avLst/>
          </a:prstGeom>
        </p:spPr>
      </p:pic>
      <p:pic>
        <p:nvPicPr>
          <p:cNvPr id="8" name="Picture 7" descr="A diagram of a diagram&#10;&#10;Description automatically generated">
            <a:extLst>
              <a:ext uri="{FF2B5EF4-FFF2-40B4-BE49-F238E27FC236}">
                <a16:creationId xmlns:a16="http://schemas.microsoft.com/office/drawing/2014/main" id="{41A662DD-D58E-4F66-D02B-7454C284707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6" t="2790" r="48868" b="87132"/>
          <a:stretch/>
        </p:blipFill>
        <p:spPr>
          <a:xfrm>
            <a:off x="1119285" y="6121974"/>
            <a:ext cx="2448910" cy="689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445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210018-7EE8-B313-6D36-8402DE8BE5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1B7E08-2F06-6243-3E15-B72F3ED138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073475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5E076B-6121-1E53-258F-8B07D7A0E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567A1-CDBA-45BA-A551-EB1A9BD28157}" type="datetimeFigureOut">
              <a:rPr lang="en-US" smtClean="0"/>
              <a:t>3/8/2024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65692F-C354-355A-800C-11FF228357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2D0AF4-D576-BCEB-0CFA-6ABEB4CB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D1AB6-8185-4EB3-8474-4F283349C368}" type="slidenum">
              <a:rPr lang="en-US" smtClean="0"/>
              <a:t>‹#›</a:t>
            </a:fld>
            <a:endParaRPr lang="en-US"/>
          </a:p>
        </p:txBody>
      </p:sp>
      <p:pic>
        <p:nvPicPr>
          <p:cNvPr id="16" name="Picture 15" descr="A diagram of a diagram&#10;&#10;Description automatically generated">
            <a:extLst>
              <a:ext uri="{FF2B5EF4-FFF2-40B4-BE49-F238E27FC236}">
                <a16:creationId xmlns:a16="http://schemas.microsoft.com/office/drawing/2014/main" id="{3FDCC7C3-8F86-4141-0A5D-8E6E1CC1A9A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0" b="87132"/>
          <a:stretch/>
        </p:blipFill>
        <p:spPr>
          <a:xfrm>
            <a:off x="62307" y="108399"/>
            <a:ext cx="12067386" cy="1573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943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2FFD0D0C-12F6-E144-911F-7DC1A344FEBE}"/>
              </a:ext>
            </a:extLst>
          </p:cNvPr>
          <p:cNvSpPr/>
          <p:nvPr userDrawn="1"/>
        </p:nvSpPr>
        <p:spPr>
          <a:xfrm rot="5400000">
            <a:off x="5383529" y="3964229"/>
            <a:ext cx="1185865" cy="8300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13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8135F20-1BA2-CC48-9AD1-575655FBD297}"/>
              </a:ext>
            </a:extLst>
          </p:cNvPr>
          <p:cNvSpPr/>
          <p:nvPr userDrawn="1"/>
        </p:nvSpPr>
        <p:spPr>
          <a:xfrm rot="5400000">
            <a:off x="1458644" y="2714076"/>
            <a:ext cx="1185865" cy="830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13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59050B7-FE72-3B43-B17F-0FA8F3FC1B15}"/>
              </a:ext>
            </a:extLst>
          </p:cNvPr>
          <p:cNvSpPr/>
          <p:nvPr userDrawn="1"/>
        </p:nvSpPr>
        <p:spPr>
          <a:xfrm rot="5400000">
            <a:off x="9425718" y="2797173"/>
            <a:ext cx="1185865" cy="8300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13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7E0C165-E9F9-4840-A55E-85E035F9C762}"/>
              </a:ext>
            </a:extLst>
          </p:cNvPr>
          <p:cNvSpPr/>
          <p:nvPr userDrawn="1"/>
        </p:nvSpPr>
        <p:spPr>
          <a:xfrm>
            <a:off x="1" y="3215505"/>
            <a:ext cx="4051723" cy="542925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What should we do?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DBC98F2-5505-8849-B1A1-BCC58F271B28}"/>
              </a:ext>
            </a:extLst>
          </p:cNvPr>
          <p:cNvSpPr/>
          <p:nvPr userDrawn="1"/>
        </p:nvSpPr>
        <p:spPr>
          <a:xfrm>
            <a:off x="8112674" y="3213309"/>
            <a:ext cx="4079327" cy="54292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How can we do better?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E0D0970-A906-6743-BCD1-1CA96CCA2FD1}"/>
              </a:ext>
            </a:extLst>
          </p:cNvPr>
          <p:cNvSpPr/>
          <p:nvPr userDrawn="1"/>
        </p:nvSpPr>
        <p:spPr>
          <a:xfrm>
            <a:off x="4051724" y="3213308"/>
            <a:ext cx="4062747" cy="54934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How are we doing?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EBA34F62-9EE1-634F-BD96-1A0F99E0235B}"/>
              </a:ext>
            </a:extLst>
          </p:cNvPr>
          <p:cNvSpPr/>
          <p:nvPr userDrawn="1"/>
        </p:nvSpPr>
        <p:spPr>
          <a:xfrm>
            <a:off x="8841279" y="1059883"/>
            <a:ext cx="2354740" cy="1828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88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 Improve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567584B8-9A35-DC42-BBF1-3A455D9C4F3B}"/>
              </a:ext>
            </a:extLst>
          </p:cNvPr>
          <p:cNvSpPr/>
          <p:nvPr userDrawn="1"/>
        </p:nvSpPr>
        <p:spPr>
          <a:xfrm>
            <a:off x="4799090" y="4176989"/>
            <a:ext cx="2354740" cy="1828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88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 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88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Assess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8F2621F7-B63B-054D-9A8B-51C0450F0F07}"/>
              </a:ext>
            </a:extLst>
          </p:cNvPr>
          <p:cNvSpPr/>
          <p:nvPr userDrawn="1"/>
        </p:nvSpPr>
        <p:spPr>
          <a:xfrm>
            <a:off x="875203" y="1047568"/>
            <a:ext cx="2352743" cy="1828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88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88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Plan</a:t>
            </a:r>
          </a:p>
        </p:txBody>
      </p:sp>
      <p:sp>
        <p:nvSpPr>
          <p:cNvPr id="59" name="Content Placeholder 55">
            <a:extLst>
              <a:ext uri="{FF2B5EF4-FFF2-40B4-BE49-F238E27FC236}">
                <a16:creationId xmlns:a16="http://schemas.microsoft.com/office/drawing/2014/main" id="{352A8938-CED9-4C42-A5C7-9F332BE701DC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8112674" y="3751338"/>
            <a:ext cx="4079327" cy="279034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257175" indent="0">
              <a:buNone/>
              <a:defRPr sz="1013"/>
            </a:lvl2pPr>
            <a:lvl3pPr marL="514350" indent="0">
              <a:buNone/>
              <a:defRPr sz="1013"/>
            </a:lvl3pPr>
            <a:lvl4pPr marL="771525" indent="0">
              <a:buNone/>
              <a:defRPr sz="1013"/>
            </a:lvl4pPr>
            <a:lvl5pPr marL="1028700" indent="0">
              <a:buNone/>
              <a:defRPr sz="1013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8" name="Content Placeholder 55">
            <a:extLst>
              <a:ext uri="{FF2B5EF4-FFF2-40B4-BE49-F238E27FC236}">
                <a16:creationId xmlns:a16="http://schemas.microsoft.com/office/drawing/2014/main" id="{CB7A9028-68FF-1E43-B9AD-AF8843FD2981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051724" y="424588"/>
            <a:ext cx="4054997" cy="279034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257175" indent="0">
              <a:buNone/>
              <a:defRPr sz="1013"/>
            </a:lvl2pPr>
            <a:lvl3pPr marL="514350" indent="0">
              <a:buNone/>
              <a:defRPr sz="1013"/>
            </a:lvl3pPr>
            <a:lvl4pPr marL="771525" indent="0">
              <a:buNone/>
              <a:defRPr sz="1013"/>
            </a:lvl4pPr>
            <a:lvl5pPr marL="1028700" indent="0">
              <a:buNone/>
              <a:defRPr sz="1013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7" name="Content Placeholder 55">
            <a:extLst>
              <a:ext uri="{FF2B5EF4-FFF2-40B4-BE49-F238E27FC236}">
                <a16:creationId xmlns:a16="http://schemas.microsoft.com/office/drawing/2014/main" id="{64C1CF39-BA5C-7048-B20C-D043C94F1917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20868" y="3751338"/>
            <a:ext cx="4000763" cy="276160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257175" indent="0">
              <a:buNone/>
              <a:defRPr sz="1013"/>
            </a:lvl2pPr>
            <a:lvl3pPr marL="514350" indent="0">
              <a:buNone/>
              <a:defRPr sz="1013"/>
            </a:lvl3pPr>
            <a:lvl4pPr marL="771525" indent="0">
              <a:buNone/>
              <a:defRPr sz="1013"/>
            </a:lvl4pPr>
            <a:lvl5pPr marL="1028700" indent="0">
              <a:buNone/>
              <a:defRPr sz="1013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3" name="Picture 2" descr="A picture containing necktie, indoor, shirt, window&#10;&#10;Description automatically generated">
            <a:extLst>
              <a:ext uri="{FF2B5EF4-FFF2-40B4-BE49-F238E27FC236}">
                <a16:creationId xmlns:a16="http://schemas.microsoft.com/office/drawing/2014/main" id="{053AAF82-14A0-AEE5-2B47-92B856112C6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19" b="90599"/>
          <a:stretch/>
        </p:blipFill>
        <p:spPr>
          <a:xfrm>
            <a:off x="0" y="0"/>
            <a:ext cx="6858000" cy="225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337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C714B-A87D-AB43-BB55-5E0BEE4A28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9837D0-7049-7E09-C567-956DD23E44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5911CC-242F-320C-79C6-AF0A11B469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 descr="A diagram of a diagram&#10;&#10;Description automatically generated">
            <a:extLst>
              <a:ext uri="{FF2B5EF4-FFF2-40B4-BE49-F238E27FC236}">
                <a16:creationId xmlns:a16="http://schemas.microsoft.com/office/drawing/2014/main" id="{798AAD0C-8EB8-EC60-6F1F-703DC9A67F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6" t="2790" r="48868" b="87132"/>
          <a:stretch/>
        </p:blipFill>
        <p:spPr>
          <a:xfrm>
            <a:off x="1119285" y="6121974"/>
            <a:ext cx="2448910" cy="689198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F4468D-099E-2B9D-4D99-5B6897700F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219305-70FF-0F6B-3CD8-863CB49D58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D1AB6-8185-4EB3-8474-4F283349C368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FC22F7D8-33FF-0DFD-E3A9-AEA1EED7CA7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6206" y="6211671"/>
            <a:ext cx="2107189" cy="509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6448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521893-9616-19FD-5CB6-17A2C6DD26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529F7D-2054-87F1-F411-4E8679FEC1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E999B9-9B6B-CF0A-8313-AB1813CCB1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B20F206-5359-7180-B8BF-99A1E48037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4992E6F-874A-DDF1-A54C-4F2F9A39F1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A6983E8-EFB9-49AE-56F9-B951AF0BE2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567A1-CDBA-45BA-A551-EB1A9BD28157}" type="datetimeFigureOut">
              <a:rPr lang="en-US" smtClean="0"/>
              <a:t>3/8/2024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63C8C9D-E6B9-8797-25AF-435AF82CB2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8AF27A5-1CB6-5990-5B85-5916D2A29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D1AB6-8185-4EB3-8474-4F283349C368}" type="slidenum">
              <a:rPr lang="en-US" smtClean="0"/>
              <a:t>‹#›</a:t>
            </a:fld>
            <a:endParaRPr lang="en-US"/>
          </a:p>
        </p:txBody>
      </p:sp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85745D1C-43B7-D4F2-7AD4-056457CAF96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6206" y="6211671"/>
            <a:ext cx="2107189" cy="509804"/>
          </a:xfrm>
          <a:prstGeom prst="rect">
            <a:avLst/>
          </a:prstGeom>
        </p:spPr>
      </p:pic>
      <p:pic>
        <p:nvPicPr>
          <p:cNvPr id="13" name="Picture 12" descr="A diagram of a diagram&#10;&#10;Description automatically generated">
            <a:extLst>
              <a:ext uri="{FF2B5EF4-FFF2-40B4-BE49-F238E27FC236}">
                <a16:creationId xmlns:a16="http://schemas.microsoft.com/office/drawing/2014/main" id="{5D404F9A-E36D-CC47-EEDB-AC3FB4E1CEB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6" t="2790" r="48868" b="87132"/>
          <a:stretch/>
        </p:blipFill>
        <p:spPr>
          <a:xfrm>
            <a:off x="1119285" y="6121974"/>
            <a:ext cx="2448910" cy="689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6272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ader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521893-9616-19FD-5CB6-17A2C6DD26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529F7D-2054-87F1-F411-4E8679FEC1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10512424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E999B9-9B6B-CF0A-8313-AB1813CCB1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10512424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A6983E8-EFB9-49AE-56F9-B951AF0BE2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567A1-CDBA-45BA-A551-EB1A9BD28157}" type="datetimeFigureOut">
              <a:rPr lang="en-US" smtClean="0"/>
              <a:t>3/8/2024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63C8C9D-E6B9-8797-25AF-435AF82CB2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8AF27A5-1CB6-5990-5B85-5916D2A29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D1AB6-8185-4EB3-8474-4F283349C368}" type="slidenum">
              <a:rPr lang="en-US" smtClean="0"/>
              <a:t>‹#›</a:t>
            </a:fld>
            <a:endParaRPr lang="en-US"/>
          </a:p>
        </p:txBody>
      </p:sp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85745D1C-43B7-D4F2-7AD4-056457CAF96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6206" y="6211671"/>
            <a:ext cx="2107189" cy="509804"/>
          </a:xfrm>
          <a:prstGeom prst="rect">
            <a:avLst/>
          </a:prstGeom>
        </p:spPr>
      </p:pic>
      <p:pic>
        <p:nvPicPr>
          <p:cNvPr id="5" name="Picture 4" descr="A diagram of a diagram&#10;&#10;Description automatically generated">
            <a:extLst>
              <a:ext uri="{FF2B5EF4-FFF2-40B4-BE49-F238E27FC236}">
                <a16:creationId xmlns:a16="http://schemas.microsoft.com/office/drawing/2014/main" id="{57418763-2C20-C6C9-EC53-3D3E09CA16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6" t="2790" r="48868" b="87132"/>
          <a:stretch/>
        </p:blipFill>
        <p:spPr>
          <a:xfrm>
            <a:off x="1119285" y="6121974"/>
            <a:ext cx="2448910" cy="689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087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52742C-2E24-F22D-3B31-E40BA2A0C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C8FDC37-035B-B6E5-ADEE-88C42FA822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567A1-CDBA-45BA-A551-EB1A9BD28157}" type="datetimeFigureOut">
              <a:rPr lang="en-US" smtClean="0"/>
              <a:t>3/8/2024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10B07E-AC30-CDED-6276-9CBFF2279A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DC9FED-37CE-2258-12DB-011F37052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D1AB6-8185-4EB3-8474-4F283349C368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D212CC28-D722-B4B0-8C85-C60E2A8D88E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6206" y="6211671"/>
            <a:ext cx="2107189" cy="509804"/>
          </a:xfrm>
          <a:prstGeom prst="rect">
            <a:avLst/>
          </a:prstGeom>
        </p:spPr>
      </p:pic>
      <p:pic>
        <p:nvPicPr>
          <p:cNvPr id="8" name="Picture 7" descr="A diagram of a diagram&#10;&#10;Description automatically generated">
            <a:extLst>
              <a:ext uri="{FF2B5EF4-FFF2-40B4-BE49-F238E27FC236}">
                <a16:creationId xmlns:a16="http://schemas.microsoft.com/office/drawing/2014/main" id="{C7A81F93-6ED5-AD56-3EC6-D4AEF34803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6" t="2790" r="48868" b="87132"/>
          <a:stretch/>
        </p:blipFill>
        <p:spPr>
          <a:xfrm>
            <a:off x="1119285" y="6121974"/>
            <a:ext cx="2448910" cy="689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260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52742C-2E24-F22D-3B31-E40BA2A0C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C8FDC37-035B-B6E5-ADEE-88C42FA822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567A1-CDBA-45BA-A551-EB1A9BD28157}" type="datetimeFigureOut">
              <a:rPr lang="en-US" smtClean="0"/>
              <a:t>3/8/2024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10B07E-AC30-CDED-6276-9CBFF2279A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DC9FED-37CE-2258-12DB-011F37052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D1AB6-8185-4EB3-8474-4F283349C368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D212CC28-D722-B4B0-8C85-C60E2A8D88E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6206" y="6211671"/>
            <a:ext cx="2107189" cy="50980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BC82E34-049C-83BA-54E2-D6B1FA0FEF1D}"/>
              </a:ext>
            </a:extLst>
          </p:cNvPr>
          <p:cNvSpPr/>
          <p:nvPr userDrawn="1"/>
        </p:nvSpPr>
        <p:spPr>
          <a:xfrm rot="5400000">
            <a:off x="5547351" y="4416328"/>
            <a:ext cx="858057" cy="5525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13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610C396-55A6-9E36-F0A3-80AAB119AD64}"/>
              </a:ext>
            </a:extLst>
          </p:cNvPr>
          <p:cNvSpPr/>
          <p:nvPr userDrawn="1"/>
        </p:nvSpPr>
        <p:spPr>
          <a:xfrm rot="5400000">
            <a:off x="1622466" y="3166175"/>
            <a:ext cx="858057" cy="5525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13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3330778-4A39-D88B-AD8D-09CFE7E8AFC6}"/>
              </a:ext>
            </a:extLst>
          </p:cNvPr>
          <p:cNvSpPr/>
          <p:nvPr userDrawn="1"/>
        </p:nvSpPr>
        <p:spPr>
          <a:xfrm rot="5400000">
            <a:off x="9589540" y="3249272"/>
            <a:ext cx="858057" cy="5525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13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DE8766-D85A-FEB8-5522-86EE347E4154}"/>
              </a:ext>
            </a:extLst>
          </p:cNvPr>
          <p:cNvSpPr/>
          <p:nvPr userDrawn="1"/>
        </p:nvSpPr>
        <p:spPr>
          <a:xfrm>
            <a:off x="707324" y="3639906"/>
            <a:ext cx="2663239" cy="392844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What should we do?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F6C8D9B-B165-D8CC-B127-CD3B4CCC5C22}"/>
              </a:ext>
            </a:extLst>
          </p:cNvPr>
          <p:cNvSpPr/>
          <p:nvPr userDrawn="1"/>
        </p:nvSpPr>
        <p:spPr>
          <a:xfrm>
            <a:off x="8790663" y="3637709"/>
            <a:ext cx="2715538" cy="53342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How can we do better?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000D9AC-375B-7080-D7A9-8C226D4C7C94}"/>
              </a:ext>
            </a:extLst>
          </p:cNvPr>
          <p:cNvSpPr/>
          <p:nvPr userDrawn="1"/>
        </p:nvSpPr>
        <p:spPr>
          <a:xfrm>
            <a:off x="4726957" y="3639483"/>
            <a:ext cx="2704500" cy="39749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How are we doing?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4BE1821-A330-11A3-A69D-8AA654E23637}"/>
              </a:ext>
            </a:extLst>
          </p:cNvPr>
          <p:cNvSpPr/>
          <p:nvPr userDrawn="1"/>
        </p:nvSpPr>
        <p:spPr>
          <a:xfrm>
            <a:off x="9165563" y="1733918"/>
            <a:ext cx="1650756" cy="132326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 Improve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8FFF5767-AC81-7835-B706-4C38D427FB29}"/>
              </a:ext>
            </a:extLst>
          </p:cNvPr>
          <p:cNvSpPr/>
          <p:nvPr userDrawn="1"/>
        </p:nvSpPr>
        <p:spPr>
          <a:xfrm>
            <a:off x="5123374" y="4820544"/>
            <a:ext cx="1650756" cy="132326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 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Assess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663B0B9D-1E50-4463-CD1E-F3B53FF305F3}"/>
              </a:ext>
            </a:extLst>
          </p:cNvPr>
          <p:cNvSpPr/>
          <p:nvPr userDrawn="1"/>
        </p:nvSpPr>
        <p:spPr>
          <a:xfrm>
            <a:off x="1197826" y="1721603"/>
            <a:ext cx="1649356" cy="132326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Plan</a:t>
            </a:r>
          </a:p>
        </p:txBody>
      </p:sp>
      <p:sp>
        <p:nvSpPr>
          <p:cNvPr id="18" name="Content Placeholder 55">
            <a:extLst>
              <a:ext uri="{FF2B5EF4-FFF2-40B4-BE49-F238E27FC236}">
                <a16:creationId xmlns:a16="http://schemas.microsoft.com/office/drawing/2014/main" id="{D62CABAE-B001-3865-1BE6-28EA81CB8E4E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8790663" y="4534750"/>
            <a:ext cx="2715538" cy="133257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257175" indent="0">
              <a:buNone/>
              <a:defRPr sz="1013"/>
            </a:lvl2pPr>
            <a:lvl3pPr marL="514350" indent="0">
              <a:buNone/>
              <a:defRPr sz="1013"/>
            </a:lvl3pPr>
            <a:lvl4pPr marL="771525" indent="0">
              <a:buNone/>
              <a:defRPr sz="1013"/>
            </a:lvl4pPr>
            <a:lvl5pPr marL="1028700" indent="0">
              <a:buNone/>
              <a:defRPr sz="1013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9" name="Content Placeholder 55">
            <a:extLst>
              <a:ext uri="{FF2B5EF4-FFF2-40B4-BE49-F238E27FC236}">
                <a16:creationId xmlns:a16="http://schemas.microsoft.com/office/drawing/2014/main" id="{95E64F20-F43A-22A0-A534-6B4BAA8F3A1F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725669" y="2163686"/>
            <a:ext cx="2699341" cy="13255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257175" indent="0">
              <a:buNone/>
              <a:defRPr sz="1013"/>
            </a:lvl2pPr>
            <a:lvl3pPr marL="514350" indent="0">
              <a:buNone/>
              <a:defRPr sz="1013"/>
            </a:lvl3pPr>
            <a:lvl4pPr marL="771525" indent="0">
              <a:buNone/>
              <a:defRPr sz="1013"/>
            </a:lvl4pPr>
            <a:lvl5pPr marL="1028700" indent="0">
              <a:buNone/>
              <a:defRPr sz="1013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0" name="Content Placeholder 55">
            <a:extLst>
              <a:ext uri="{FF2B5EF4-FFF2-40B4-BE49-F238E27FC236}">
                <a16:creationId xmlns:a16="http://schemas.microsoft.com/office/drawing/2014/main" id="{3BE9480B-60B9-B78B-0ED4-D1C9F8A0EA07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707324" y="4532070"/>
            <a:ext cx="2641714" cy="13255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257175" indent="0">
              <a:buNone/>
              <a:defRPr sz="1013"/>
            </a:lvl2pPr>
            <a:lvl3pPr marL="514350" indent="0">
              <a:buNone/>
              <a:defRPr sz="1013"/>
            </a:lvl3pPr>
            <a:lvl4pPr marL="771525" indent="0">
              <a:buNone/>
              <a:defRPr sz="1013"/>
            </a:lvl4pPr>
            <a:lvl5pPr marL="1028700" indent="0">
              <a:buNone/>
              <a:defRPr sz="1013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01717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03CAF6F-9BB9-F030-E92A-6C7E117788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818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136ACF-9C59-239C-FFEF-C84F386663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5260FE-68E9-8945-2AEE-B81973A2C0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105567A1-CDBA-45BA-A551-EB1A9BD28157}" type="datetimeFigureOut">
              <a:rPr lang="en-US" smtClean="0"/>
              <a:pPr/>
              <a:t>3/8/2024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DCD1B1-CA4D-A214-F23F-F140D0DA5C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59E937-C5DE-44EB-622D-DD6E6F87B7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2D7D1AB6-8185-4EB3-8474-4F283349C3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451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19" r:id="rId4"/>
    <p:sldLayoutId id="2147483708" r:id="rId5"/>
    <p:sldLayoutId id="2147483709" r:id="rId6"/>
    <p:sldLayoutId id="2147483718" r:id="rId7"/>
    <p:sldLayoutId id="2147483710" r:id="rId8"/>
    <p:sldLayoutId id="2147483717" r:id="rId9"/>
    <p:sldLayoutId id="2147483711" r:id="rId10"/>
    <p:sldLayoutId id="2147483712" r:id="rId11"/>
    <p:sldLayoutId id="2147483713" r:id="rId12"/>
    <p:sldLayoutId id="2147483714" r:id="rId13"/>
    <p:sldLayoutId id="2147483715" r:id="rId14"/>
    <p:sldLayoutId id="2147483700" r:id="rId15"/>
    <p:sldLayoutId id="2147483716" r:id="rId16"/>
    <p:sldLayoutId id="2147483703" r:id="rId17"/>
    <p:sldLayoutId id="2147483652" r:id="rId18"/>
    <p:sldLayoutId id="2147483653" r:id="rId19"/>
    <p:sldLayoutId id="2147483701" r:id="rId20"/>
    <p:sldLayoutId id="2147483658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Open Sans Extrabold" panose="020B0906030804020204" pitchFamily="34" charset="0"/>
          <a:ea typeface="Open Sans Extrabold" panose="020B0906030804020204" pitchFamily="34" charset="0"/>
          <a:cs typeface="Open Sans Extrabold" panose="020B09060308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25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685800" indent="-228600" algn="l" defTabSz="914400" rtl="0" eaLnBrk="1" latinLnBrk="0" hangingPunct="1">
        <a:lnSpc>
          <a:spcPct val="125000"/>
        </a:lnSpc>
        <a:spcBef>
          <a:spcPts val="500"/>
        </a:spcBef>
        <a:spcAft>
          <a:spcPts val="12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143000" indent="-228600" algn="l" defTabSz="914400" rtl="0" eaLnBrk="1" latinLnBrk="0" hangingPunct="1">
        <a:lnSpc>
          <a:spcPct val="125000"/>
        </a:lnSpc>
        <a:spcBef>
          <a:spcPts val="500"/>
        </a:spcBef>
        <a:spcAft>
          <a:spcPts val="12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600200" indent="-228600" algn="l" defTabSz="914400" rtl="0" eaLnBrk="1" latinLnBrk="0" hangingPunct="1">
        <a:lnSpc>
          <a:spcPct val="125000"/>
        </a:lnSpc>
        <a:spcBef>
          <a:spcPts val="500"/>
        </a:spcBef>
        <a:spcAft>
          <a:spcPts val="12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057400" indent="-228600" algn="l" defTabSz="914400" rtl="0" eaLnBrk="1" latinLnBrk="0" hangingPunct="1">
        <a:lnSpc>
          <a:spcPct val="125000"/>
        </a:lnSpc>
        <a:spcBef>
          <a:spcPts val="500"/>
        </a:spcBef>
        <a:spcAft>
          <a:spcPts val="12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3E89021-2C17-E748-4665-8F0B4B1A0F4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Before You Begin Using the FESAT 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DD77131A-9545-698B-3E6A-669EC0EBBF3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Promoting Meaningful and Equitable Family Engagement in Systems-Level Change</a:t>
            </a:r>
          </a:p>
        </p:txBody>
      </p:sp>
    </p:spTree>
    <p:extLst>
      <p:ext uri="{BB962C8B-B14F-4D97-AF65-F5344CB8AC3E}">
        <p14:creationId xmlns:p14="http://schemas.microsoft.com/office/powerpoint/2010/main" val="42345653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027D8B-D44C-3D84-B1AF-C7E312E69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2424" cy="1325563"/>
          </a:xfrm>
        </p:spPr>
        <p:txBody>
          <a:bodyPr>
            <a:normAutofit/>
          </a:bodyPr>
          <a:lstStyle/>
          <a:p>
            <a:r>
              <a:rPr lang="en-US" dirty="0"/>
              <a:t>Tools to Measure and Improve Family Engagement in Systems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B19749-660B-0A9E-532F-84A3B7A3BF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10056812" cy="604837"/>
          </a:xfrm>
        </p:spPr>
        <p:txBody>
          <a:bodyPr>
            <a:noAutofit/>
          </a:bodyPr>
          <a:lstStyle/>
          <a:p>
            <a:r>
              <a:rPr lang="en-US" dirty="0"/>
              <a:t>The tools available at familyvoices.org/FESAT include: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15E6832-C116-EBB9-6695-96AA1BC3692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342900" indent="-342900">
              <a:lnSpc>
                <a:spcPct val="113999"/>
              </a:lnSpc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User’s Guide</a:t>
            </a:r>
          </a:p>
          <a:p>
            <a:pPr marL="342900" indent="-342900">
              <a:lnSpc>
                <a:spcPct val="114000"/>
              </a:lnSpc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Family Engagement in Systems Assessment Tool (FESAT)</a:t>
            </a:r>
          </a:p>
          <a:p>
            <a:pPr marL="342900" indent="-342900">
              <a:lnSpc>
                <a:spcPct val="114000"/>
              </a:lnSpc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FESAT Score Sheet</a:t>
            </a:r>
          </a:p>
          <a:p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9428A8A-B654-1F59-D089-9022F8AD54FA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marL="342900" indent="-342900">
              <a:lnSpc>
                <a:spcPct val="114000"/>
              </a:lnSpc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Family Engagement in Systems Toolkit</a:t>
            </a:r>
          </a:p>
          <a:p>
            <a:pPr marL="800100" lvl="1" indent="-342900">
              <a:lnSpc>
                <a:spcPct val="114000"/>
              </a:lnSpc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The toolkit contains evidence-based strategies and resources that address each of the 20 items in the FESAT.</a:t>
            </a:r>
          </a:p>
        </p:txBody>
      </p:sp>
    </p:spTree>
    <p:extLst>
      <p:ext uri="{BB962C8B-B14F-4D97-AF65-F5344CB8AC3E}">
        <p14:creationId xmlns:p14="http://schemas.microsoft.com/office/powerpoint/2010/main" val="977981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BED0E6E-4D09-9D25-07D3-A24EC12516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Three Uses of the FESAT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EC63A0F-EB03-615E-FCA5-D14E1ED48758}"/>
              </a:ext>
            </a:extLst>
          </p:cNvPr>
          <p:cNvGrpSpPr/>
          <p:nvPr/>
        </p:nvGrpSpPr>
        <p:grpSpPr>
          <a:xfrm>
            <a:off x="709763" y="1825625"/>
            <a:ext cx="10772473" cy="3538855"/>
            <a:chOff x="840407" y="1825625"/>
            <a:chExt cx="10511184" cy="4351338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CE9A1AE3-6DC2-BA44-2FB6-7535C77EF196}"/>
                </a:ext>
              </a:extLst>
            </p:cNvPr>
            <p:cNvSpPr/>
            <p:nvPr/>
          </p:nvSpPr>
          <p:spPr>
            <a:xfrm>
              <a:off x="840407" y="1825625"/>
              <a:ext cx="3435027" cy="4351338"/>
            </a:xfrm>
            <a:custGeom>
              <a:avLst/>
              <a:gdLst>
                <a:gd name="connsiteX0" fmla="*/ 0 w 3435027"/>
                <a:gd name="connsiteY0" fmla="*/ 2175669 h 4351338"/>
                <a:gd name="connsiteX1" fmla="*/ 1717514 w 3435027"/>
                <a:gd name="connsiteY1" fmla="*/ 0 h 4351338"/>
                <a:gd name="connsiteX2" fmla="*/ 3435028 w 3435027"/>
                <a:gd name="connsiteY2" fmla="*/ 2175669 h 4351338"/>
                <a:gd name="connsiteX3" fmla="*/ 1717514 w 3435027"/>
                <a:gd name="connsiteY3" fmla="*/ 4351338 h 4351338"/>
                <a:gd name="connsiteX4" fmla="*/ 0 w 3435027"/>
                <a:gd name="connsiteY4" fmla="*/ 2175669 h 4351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35027" h="4351338">
                  <a:moveTo>
                    <a:pt x="0" y="2175669"/>
                  </a:moveTo>
                  <a:cubicBezTo>
                    <a:pt x="0" y="974080"/>
                    <a:pt x="768957" y="0"/>
                    <a:pt x="1717514" y="0"/>
                  </a:cubicBezTo>
                  <a:cubicBezTo>
                    <a:pt x="2666071" y="0"/>
                    <a:pt x="3435028" y="974080"/>
                    <a:pt x="3435028" y="2175669"/>
                  </a:cubicBezTo>
                  <a:cubicBezTo>
                    <a:pt x="3435028" y="3377258"/>
                    <a:pt x="2666071" y="4351338"/>
                    <a:pt x="1717514" y="4351338"/>
                  </a:cubicBezTo>
                  <a:cubicBezTo>
                    <a:pt x="768957" y="4351338"/>
                    <a:pt x="0" y="3377258"/>
                    <a:pt x="0" y="2175669"/>
                  </a:cubicBezTo>
                  <a:close/>
                </a:path>
              </a:pathLst>
            </a:custGeom>
            <a:ln w="57150"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9136" tIns="1939671" rIns="199136" bIns="1069404" numCol="1" spcCol="1270" anchor="t" anchorCtr="1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kern="1200" dirty="0">
                  <a:solidFill>
                    <a:srgbClr val="073475"/>
                  </a:solidFill>
                  <a:latin typeface="Open Sans Extrabold" panose="020B090603080402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</a:rPr>
                <a:t>Plan</a:t>
              </a:r>
            </a:p>
            <a:p>
              <a:pPr marL="0" lvl="1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sz="2200" kern="1200" dirty="0">
                  <a:solidFill>
                    <a:srgbClr val="073475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What should we do?</a:t>
              </a:r>
            </a:p>
          </p:txBody>
        </p:sp>
        <p:sp>
          <p:nvSpPr>
            <p:cNvPr id="9" name="Oval 8" descr="Group brainstorm with solid fill">
              <a:extLst>
                <a:ext uri="{FF2B5EF4-FFF2-40B4-BE49-F238E27FC236}">
                  <a16:creationId xmlns:a16="http://schemas.microsoft.com/office/drawing/2014/main" id="{58E15CBD-D593-AF25-4E23-9DC31294344F}"/>
                </a:ext>
              </a:extLst>
            </p:cNvPr>
            <p:cNvSpPr/>
            <p:nvPr/>
          </p:nvSpPr>
          <p:spPr>
            <a:xfrm>
              <a:off x="1833423" y="2086705"/>
              <a:ext cx="1448995" cy="1448995"/>
            </a:xfrm>
            <a:prstGeom prst="ellipse">
              <a:avLst/>
            </a:prstGeom>
            <a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2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50284512-656B-D624-9C81-6D378937740B}"/>
                </a:ext>
              </a:extLst>
            </p:cNvPr>
            <p:cNvSpPr/>
            <p:nvPr/>
          </p:nvSpPr>
          <p:spPr>
            <a:xfrm>
              <a:off x="4378486" y="1825625"/>
              <a:ext cx="3435027" cy="4351338"/>
            </a:xfrm>
            <a:custGeom>
              <a:avLst/>
              <a:gdLst>
                <a:gd name="connsiteX0" fmla="*/ 0 w 3435027"/>
                <a:gd name="connsiteY0" fmla="*/ 2175669 h 4351338"/>
                <a:gd name="connsiteX1" fmla="*/ 1717514 w 3435027"/>
                <a:gd name="connsiteY1" fmla="*/ 0 h 4351338"/>
                <a:gd name="connsiteX2" fmla="*/ 3435028 w 3435027"/>
                <a:gd name="connsiteY2" fmla="*/ 2175669 h 4351338"/>
                <a:gd name="connsiteX3" fmla="*/ 1717514 w 3435027"/>
                <a:gd name="connsiteY3" fmla="*/ 4351338 h 4351338"/>
                <a:gd name="connsiteX4" fmla="*/ 0 w 3435027"/>
                <a:gd name="connsiteY4" fmla="*/ 2175669 h 4351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35027" h="4351338">
                  <a:moveTo>
                    <a:pt x="0" y="2175669"/>
                  </a:moveTo>
                  <a:cubicBezTo>
                    <a:pt x="0" y="974080"/>
                    <a:pt x="768957" y="0"/>
                    <a:pt x="1717514" y="0"/>
                  </a:cubicBezTo>
                  <a:cubicBezTo>
                    <a:pt x="2666071" y="0"/>
                    <a:pt x="3435028" y="974080"/>
                    <a:pt x="3435028" y="2175669"/>
                  </a:cubicBezTo>
                  <a:cubicBezTo>
                    <a:pt x="3435028" y="3377258"/>
                    <a:pt x="2666071" y="4351338"/>
                    <a:pt x="1717514" y="4351338"/>
                  </a:cubicBezTo>
                  <a:cubicBezTo>
                    <a:pt x="768957" y="4351338"/>
                    <a:pt x="0" y="3377258"/>
                    <a:pt x="0" y="2175669"/>
                  </a:cubicBezTo>
                  <a:close/>
                </a:path>
              </a:pathLst>
            </a:custGeom>
            <a:ln w="57150"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9136" tIns="1939671" rIns="199136" bIns="1069404" numCol="1" spcCol="1270" anchor="t" anchorCtr="1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kern="1200" dirty="0">
                  <a:solidFill>
                    <a:srgbClr val="073475"/>
                  </a:solidFill>
                  <a:latin typeface="Open Sans Extrabold" panose="020B090603080402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</a:rPr>
                <a:t>Assess</a:t>
              </a:r>
            </a:p>
            <a:p>
              <a:pPr marL="0" lvl="1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sz="2200" kern="1200" dirty="0">
                  <a:solidFill>
                    <a:srgbClr val="073475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How are we doing?</a:t>
              </a:r>
            </a:p>
          </p:txBody>
        </p:sp>
        <p:sp>
          <p:nvSpPr>
            <p:cNvPr id="11" name="Oval 10" descr="Clipboard Mixed with solid fill">
              <a:extLst>
                <a:ext uri="{FF2B5EF4-FFF2-40B4-BE49-F238E27FC236}">
                  <a16:creationId xmlns:a16="http://schemas.microsoft.com/office/drawing/2014/main" id="{9F1950D6-9F54-E39A-1F1F-18C20878AB8C}"/>
                </a:ext>
              </a:extLst>
            </p:cNvPr>
            <p:cNvSpPr/>
            <p:nvPr/>
          </p:nvSpPr>
          <p:spPr>
            <a:xfrm>
              <a:off x="5371502" y="2086705"/>
              <a:ext cx="1448995" cy="1448995"/>
            </a:xfrm>
            <a:prstGeom prst="ellipse">
              <a:avLst/>
            </a:prstGeom>
            <a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3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C3CF471-C7A6-BD4E-1084-EAFE7112FECC}"/>
                </a:ext>
              </a:extLst>
            </p:cNvPr>
            <p:cNvSpPr/>
            <p:nvPr/>
          </p:nvSpPr>
          <p:spPr>
            <a:xfrm>
              <a:off x="7916564" y="1825625"/>
              <a:ext cx="3435027" cy="4351338"/>
            </a:xfrm>
            <a:custGeom>
              <a:avLst/>
              <a:gdLst>
                <a:gd name="connsiteX0" fmla="*/ 0 w 3435027"/>
                <a:gd name="connsiteY0" fmla="*/ 2175669 h 4351338"/>
                <a:gd name="connsiteX1" fmla="*/ 1717514 w 3435027"/>
                <a:gd name="connsiteY1" fmla="*/ 0 h 4351338"/>
                <a:gd name="connsiteX2" fmla="*/ 3435028 w 3435027"/>
                <a:gd name="connsiteY2" fmla="*/ 2175669 h 4351338"/>
                <a:gd name="connsiteX3" fmla="*/ 1717514 w 3435027"/>
                <a:gd name="connsiteY3" fmla="*/ 4351338 h 4351338"/>
                <a:gd name="connsiteX4" fmla="*/ 0 w 3435027"/>
                <a:gd name="connsiteY4" fmla="*/ 2175669 h 4351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35027" h="4351338">
                  <a:moveTo>
                    <a:pt x="0" y="2175669"/>
                  </a:moveTo>
                  <a:cubicBezTo>
                    <a:pt x="0" y="974080"/>
                    <a:pt x="768957" y="0"/>
                    <a:pt x="1717514" y="0"/>
                  </a:cubicBezTo>
                  <a:cubicBezTo>
                    <a:pt x="2666071" y="0"/>
                    <a:pt x="3435028" y="974080"/>
                    <a:pt x="3435028" y="2175669"/>
                  </a:cubicBezTo>
                  <a:cubicBezTo>
                    <a:pt x="3435028" y="3377258"/>
                    <a:pt x="2666071" y="4351338"/>
                    <a:pt x="1717514" y="4351338"/>
                  </a:cubicBezTo>
                  <a:cubicBezTo>
                    <a:pt x="768957" y="4351338"/>
                    <a:pt x="0" y="3377258"/>
                    <a:pt x="0" y="2175669"/>
                  </a:cubicBezTo>
                  <a:close/>
                </a:path>
              </a:pathLst>
            </a:custGeom>
            <a:solidFill>
              <a:schemeClr val="tx1"/>
            </a:solidFill>
            <a:ln w="57150"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9136" tIns="1939671" rIns="199136" bIns="1069404" numCol="1" spcCol="1270" anchor="t" anchorCtr="1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kern="1200" dirty="0">
                  <a:latin typeface="Open Sans Extrabold" panose="020B090603080402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</a:rPr>
                <a:t>Improve</a:t>
              </a:r>
            </a:p>
            <a:p>
              <a:pPr marL="0" lvl="1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sz="2200" kern="12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How can we </a:t>
              </a:r>
              <a:br>
                <a:rPr lang="en-US" sz="2200" kern="12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</a:br>
              <a:r>
                <a:rPr lang="en-US" sz="2200" kern="12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do better?</a:t>
              </a:r>
            </a:p>
          </p:txBody>
        </p:sp>
        <p:sp>
          <p:nvSpPr>
            <p:cNvPr id="13" name="Oval 12" descr="Aspiration with solid fill">
              <a:extLst>
                <a:ext uri="{FF2B5EF4-FFF2-40B4-BE49-F238E27FC236}">
                  <a16:creationId xmlns:a16="http://schemas.microsoft.com/office/drawing/2014/main" id="{09EBE8E8-1024-07B0-FAF1-7BA0340C5A81}"/>
                </a:ext>
              </a:extLst>
            </p:cNvPr>
            <p:cNvSpPr/>
            <p:nvPr/>
          </p:nvSpPr>
          <p:spPr>
            <a:xfrm>
              <a:off x="8909580" y="2086705"/>
              <a:ext cx="1448995" cy="1448995"/>
            </a:xfrm>
            <a:prstGeom prst="ellipse">
              <a:avLst/>
            </a:prstGeom>
            <a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4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34281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5E5226B-A262-3F7D-6B23-56A6713974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Before You Begin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D6AE9B9-948A-82EA-CABE-8DF4DC44C59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Read the FESAT User’s Guide.</a:t>
            </a:r>
          </a:p>
          <a:p>
            <a:pPr lvl="1"/>
            <a:r>
              <a:rPr lang="en-US" dirty="0"/>
              <a:t>Three uses of the FESAT </a:t>
            </a:r>
          </a:p>
          <a:p>
            <a:pPr lvl="1"/>
            <a:r>
              <a:rPr lang="en-US" dirty="0"/>
              <a:t>How to score it</a:t>
            </a:r>
          </a:p>
          <a:p>
            <a:pPr lvl="1"/>
            <a:r>
              <a:rPr lang="en-US" dirty="0"/>
              <a:t>How to use the results</a:t>
            </a:r>
          </a:p>
          <a:p>
            <a:pPr lvl="1"/>
            <a:r>
              <a:rPr lang="en-US" dirty="0"/>
              <a:t>Sample uses of the FESAT</a:t>
            </a:r>
          </a:p>
          <a:p>
            <a:pPr lvl="1"/>
            <a:r>
              <a:rPr lang="en-US" dirty="0"/>
              <a:t>Glossary of Terms</a:t>
            </a:r>
          </a:p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4A597B-D4A2-DA92-40CD-BA3A55ABE10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Identify each person’s role.</a:t>
            </a:r>
          </a:p>
          <a:p>
            <a:r>
              <a:rPr lang="en-US" dirty="0"/>
              <a:t>Describe the systems-level project or initiative you are assessing with the FESAT.</a:t>
            </a:r>
          </a:p>
        </p:txBody>
      </p:sp>
    </p:spTree>
    <p:extLst>
      <p:ext uri="{BB962C8B-B14F-4D97-AF65-F5344CB8AC3E}">
        <p14:creationId xmlns:p14="http://schemas.microsoft.com/office/powerpoint/2010/main" val="13754966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9B688-9FC7-4714-3FF9-49BC256B2A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Identify Each Person’s Role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263AB1-31D3-5CE1-CB22-42F5CB9180A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R="0" lvl="0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Identify the organization.</a:t>
            </a:r>
          </a:p>
          <a:p>
            <a:pPr lvl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The organization is the entity that is engaging the family partners. </a:t>
            </a:r>
          </a:p>
          <a:p>
            <a:pPr lvl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This can be a single agency or a collaborative of more than one organization. 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56782D-5478-F332-CF29-CA81D6C32ED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342900" marR="0" lvl="1" indent="-342900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800" dirty="0"/>
              <a:t>Identify roles</a:t>
            </a:r>
          </a:p>
          <a:p>
            <a:pPr marL="800100" lvl="2" indent="-342900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/>
              <a:t>Organization staff</a:t>
            </a:r>
          </a:p>
          <a:p>
            <a:pPr marL="800100" lvl="2" indent="-342900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/>
              <a:t>Family partners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8017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9B688-9FC7-4714-3FF9-49BC256B2A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Describe the Initiative or Project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263AB1-31D3-5CE1-CB22-42F5CB9180A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 marL="0" marR="0" lvl="0" indent="0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dirty="0"/>
              <a:t>Develop a  short description of the project you are working on, including the policy, program, process or service you intend to start or change. </a:t>
            </a:r>
          </a:p>
          <a:p>
            <a:pPr marL="0" marR="0" lvl="0" indent="0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dirty="0"/>
              <a:t>Make sure to work with family partners to develop the description in accessible, plain language.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9F41A39-817F-E98C-C0A0-92BCB484591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/>
              <a:t>[</a:t>
            </a:r>
            <a:r>
              <a:rPr lang="en-US" b="1" dirty="0"/>
              <a:t>Organization</a:t>
            </a:r>
            <a:r>
              <a:rPr lang="en-US" dirty="0"/>
              <a:t>] is engaging families in [</a:t>
            </a:r>
            <a:r>
              <a:rPr lang="en-US" b="1" dirty="0"/>
              <a:t>initiative</a:t>
            </a:r>
            <a:r>
              <a:rPr lang="en-US" dirty="0"/>
              <a:t>] to [</a:t>
            </a:r>
            <a:r>
              <a:rPr lang="en-US" b="1" dirty="0"/>
              <a:t>intended outcome</a:t>
            </a:r>
            <a:r>
              <a:rPr lang="en-US" dirty="0"/>
              <a:t>].</a:t>
            </a:r>
          </a:p>
          <a:p>
            <a:pPr marL="0" indent="0">
              <a:buNone/>
            </a:pPr>
            <a:r>
              <a:rPr lang="en-US" b="1" dirty="0"/>
              <a:t>Children’s Hospital </a:t>
            </a:r>
            <a:r>
              <a:rPr lang="en-US" dirty="0"/>
              <a:t>is engaging families in </a:t>
            </a:r>
            <a:r>
              <a:rPr lang="en-US" b="1" dirty="0"/>
              <a:t>a project to improve discharge planning for children with complex needs</a:t>
            </a:r>
            <a:r>
              <a:rPr lang="en-US" dirty="0"/>
              <a:t> to </a:t>
            </a:r>
            <a:r>
              <a:rPr lang="en-US" b="1" dirty="0"/>
              <a:t>reduce medication errors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5485959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503326-C5BF-7D54-7ED8-536CA37DAA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2784"/>
            <a:ext cx="10515600" cy="1325563"/>
          </a:xfrm>
        </p:spPr>
        <p:txBody>
          <a:bodyPr/>
          <a:lstStyle/>
          <a:p>
            <a:r>
              <a:rPr lang="en-US" dirty="0"/>
              <a:t>Learn more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139E24-2BE0-F2DD-E69C-6DE1B20485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49526" y="1825625"/>
            <a:ext cx="8504274" cy="3969119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Explore the four domains of the FESAT at familyvoices.org/FESAT/</a:t>
            </a:r>
            <a:r>
              <a:rPr lang="en-US" dirty="0" err="1"/>
              <a:t>infographs</a:t>
            </a:r>
            <a:r>
              <a:rPr lang="en-US" dirty="0"/>
              <a:t>.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Download the Family Engagement in Systems Assessment Tools at familyvoices.org/FESAT.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Request technical assistance to help your organization use the FESAT more effectively by emailing fesat@familyvoices.org.</a:t>
            </a:r>
          </a:p>
        </p:txBody>
      </p:sp>
      <p:pic>
        <p:nvPicPr>
          <p:cNvPr id="5" name="Picture 4" descr="A diagram of a diagram&#10;&#10;Description automatically generated">
            <a:extLst>
              <a:ext uri="{FF2B5EF4-FFF2-40B4-BE49-F238E27FC236}">
                <a16:creationId xmlns:a16="http://schemas.microsoft.com/office/drawing/2014/main" id="{3A037724-2F2C-C907-F3A8-F92234C67A1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7" t="3440" r="81563" b="87907"/>
          <a:stretch/>
        </p:blipFill>
        <p:spPr>
          <a:xfrm>
            <a:off x="1479851" y="1772460"/>
            <a:ext cx="914400" cy="902156"/>
          </a:xfrm>
          <a:prstGeom prst="rect">
            <a:avLst/>
          </a:prstGeom>
        </p:spPr>
      </p:pic>
      <p:pic>
        <p:nvPicPr>
          <p:cNvPr id="7" name="Graphic 6" descr="Download with solid fill">
            <a:extLst>
              <a:ext uri="{FF2B5EF4-FFF2-40B4-BE49-F238E27FC236}">
                <a16:creationId xmlns:a16="http://schemas.microsoft.com/office/drawing/2014/main" id="{2C7ADE64-72D1-F671-2E98-E595053B14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79851" y="2921874"/>
            <a:ext cx="914400" cy="914400"/>
          </a:xfrm>
          <a:prstGeom prst="rect">
            <a:avLst/>
          </a:prstGeom>
        </p:spPr>
      </p:pic>
      <p:pic>
        <p:nvPicPr>
          <p:cNvPr id="9" name="Graphic 8" descr="Help with solid fill">
            <a:extLst>
              <a:ext uri="{FF2B5EF4-FFF2-40B4-BE49-F238E27FC236}">
                <a16:creationId xmlns:a16="http://schemas.microsoft.com/office/drawing/2014/main" id="{8DC91CEF-9057-C308-872E-CE249BDC4DB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479851" y="414274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244227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Family Voices">
      <a:dk1>
        <a:srgbClr val="073475"/>
      </a:dk1>
      <a:lt1>
        <a:sysClr val="window" lastClr="FFFFFF"/>
      </a:lt1>
      <a:dk2>
        <a:srgbClr val="073475"/>
      </a:dk2>
      <a:lt2>
        <a:srgbClr val="EAEAEA"/>
      </a:lt2>
      <a:accent1>
        <a:srgbClr val="3A738D"/>
      </a:accent1>
      <a:accent2>
        <a:srgbClr val="FFB55B"/>
      </a:accent2>
      <a:accent3>
        <a:srgbClr val="44C5F1"/>
      </a:accent3>
      <a:accent4>
        <a:srgbClr val="D6E6AD"/>
      </a:accent4>
      <a:accent5>
        <a:srgbClr val="CC1B39"/>
      </a:accent5>
      <a:accent6>
        <a:srgbClr val="C7E6F0"/>
      </a:accent6>
      <a:hlink>
        <a:srgbClr val="073475"/>
      </a:hlink>
      <a:folHlink>
        <a:srgbClr val="44C5F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2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CDB46C7B-1101-458B-9BEC-D37B46E36887}">
  <we:reference id="wa104038830" version="1.0.0.3" store="en-US" storeType="OMEX"/>
  <we:alternateReferences>
    <we:reference id="wa104038830" version="1.0.0.3" store="wa104038830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a7473e10-9bcc-4847-bd26-6a285d6e6bef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9AACE2C3A9DCD4293B7B9E480374AB8" ma:contentTypeVersion="18" ma:contentTypeDescription="Create a new document." ma:contentTypeScope="" ma:versionID="675e7d8da980dcf56aa01161b87888e3">
  <xsd:schema xmlns:xsd="http://www.w3.org/2001/XMLSchema" xmlns:xs="http://www.w3.org/2001/XMLSchema" xmlns:p="http://schemas.microsoft.com/office/2006/metadata/properties" xmlns:ns3="a7473e10-9bcc-4847-bd26-6a285d6e6bef" xmlns:ns4="9d8f4854-436f-4586-bcf0-e28a69612d41" targetNamespace="http://schemas.microsoft.com/office/2006/metadata/properties" ma:root="true" ma:fieldsID="a06cbe352fa4b410a7b833273fd39321" ns3:_="" ns4:_="">
    <xsd:import namespace="a7473e10-9bcc-4847-bd26-6a285d6e6bef"/>
    <xsd:import namespace="9d8f4854-436f-4586-bcf0-e28a69612d4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LengthInSeconds" minOccurs="0"/>
                <xsd:element ref="ns3:_activity" minOccurs="0"/>
                <xsd:element ref="ns3:MediaServiceLocation" minOccurs="0"/>
                <xsd:element ref="ns3:MediaServiceObjectDetectorVersions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473e10-9bcc-4847-bd26-6a285d6e6be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21" nillable="true" ma:displayName="_activity" ma:hidden="true" ma:internalName="_activity">
      <xsd:simpleType>
        <xsd:restriction base="dms:Note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4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8f4854-436f-4586-bcf0-e28a69612d41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E8836B6-8A92-4F75-B96F-703C512884AB}">
  <ds:schemaRefs>
    <ds:schemaRef ds:uri="http://schemas.microsoft.com/office/infopath/2007/PartnerControls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schemas.microsoft.com/office/2006/documentManagement/types"/>
    <ds:schemaRef ds:uri="a7473e10-9bcc-4847-bd26-6a285d6e6bef"/>
    <ds:schemaRef ds:uri="http://purl.org/dc/terms/"/>
    <ds:schemaRef ds:uri="9d8f4854-436f-4586-bcf0-e28a69612d41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FE9A8EB8-C8DD-4F6E-9271-148734A7496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EBC6002-3881-46CE-BB80-D72E87396E1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7473e10-9bcc-4847-bd26-6a285d6e6bef"/>
    <ds:schemaRef ds:uri="9d8f4854-436f-4586-bcf0-e28a69612d4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15294</TotalTime>
  <Words>327</Words>
  <Application>Microsoft Office PowerPoint</Application>
  <PresentationFormat>Widescreen</PresentationFormat>
  <Paragraphs>41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Calibri</vt:lpstr>
      <vt:lpstr>Calibri Light</vt:lpstr>
      <vt:lpstr>Open Sans</vt:lpstr>
      <vt:lpstr>Open Sans Extrabold</vt:lpstr>
      <vt:lpstr>Wingdings</vt:lpstr>
      <vt:lpstr>Custom Design</vt:lpstr>
      <vt:lpstr>Before You Begin Using the FESAT </vt:lpstr>
      <vt:lpstr>Tools to Measure and Improve Family Engagement in Systems</vt:lpstr>
      <vt:lpstr>Three Uses of the FESAT</vt:lpstr>
      <vt:lpstr>Before You Begin</vt:lpstr>
      <vt:lpstr>Identify Each Person’s Role</vt:lpstr>
      <vt:lpstr>Describe the Initiative or Project</vt:lpstr>
      <vt:lpstr>Learn more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Ian Whitney</dc:creator>
  <cp:lastModifiedBy>Nikki Montgomery</cp:lastModifiedBy>
  <cp:revision>477</cp:revision>
  <dcterms:created xsi:type="dcterms:W3CDTF">2020-09-03T16:03:42Z</dcterms:created>
  <dcterms:modified xsi:type="dcterms:W3CDTF">2024-03-12T19:27:02Z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0x01010049AACE2C3A9DCD4293B7B9E480374AB8</vt:lpwstr>
  </property>
</Properties>
</file>