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71" r:id="rId5"/>
  </p:sldMasterIdLst>
  <p:notesMasterIdLst>
    <p:notesMasterId r:id="rId21"/>
  </p:notesMasterIdLst>
  <p:sldIdLst>
    <p:sldId id="361" r:id="rId6"/>
    <p:sldId id="533" r:id="rId7"/>
    <p:sldId id="477" r:id="rId8"/>
    <p:sldId id="522" r:id="rId9"/>
    <p:sldId id="523" r:id="rId10"/>
    <p:sldId id="524" r:id="rId11"/>
    <p:sldId id="525" r:id="rId12"/>
    <p:sldId id="526" r:id="rId13"/>
    <p:sldId id="527" r:id="rId14"/>
    <p:sldId id="534" r:id="rId15"/>
    <p:sldId id="537" r:id="rId16"/>
    <p:sldId id="529" r:id="rId17"/>
    <p:sldId id="532" r:id="rId18"/>
    <p:sldId id="495" r:id="rId19"/>
    <p:sldId id="4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78613" autoAdjust="0"/>
  </p:normalViewPr>
  <p:slideViewPr>
    <p:cSldViewPr>
      <p:cViewPr varScale="1">
        <p:scale>
          <a:sx n="86" d="100"/>
          <a:sy n="86" d="100"/>
        </p:scale>
        <p:origin x="245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Dworetzky" userId="47c3572d-30e5-4f02-b04b-bd9893e77aa7" providerId="ADAL" clId="{6D406791-4068-43C9-9ED7-5E9E1B2AAA07}"/>
    <pc:docChg chg="undo custSel addSld delSld modSld sldOrd addMainMaster delMainMaster">
      <pc:chgData name="Beth Dworetzky" userId="47c3572d-30e5-4f02-b04b-bd9893e77aa7" providerId="ADAL" clId="{6D406791-4068-43C9-9ED7-5E9E1B2AAA07}" dt="2022-02-11T19:56:43.433" v="10717" actId="12"/>
      <pc:docMkLst>
        <pc:docMk/>
      </pc:docMkLst>
      <pc:sldChg chg="addSp delSp modSp mod modTransition delAnim modNotesTx">
        <pc:chgData name="Beth Dworetzky" userId="47c3572d-30e5-4f02-b04b-bd9893e77aa7" providerId="ADAL" clId="{6D406791-4068-43C9-9ED7-5E9E1B2AAA07}" dt="2022-02-02T18:32:23.050" v="9302"/>
        <pc:sldMkLst>
          <pc:docMk/>
          <pc:sldMk cId="347434862" sldId="361"/>
        </pc:sldMkLst>
        <pc:picChg chg="add mod">
          <ac:chgData name="Beth Dworetzky" userId="47c3572d-30e5-4f02-b04b-bd9893e77aa7" providerId="ADAL" clId="{6D406791-4068-43C9-9ED7-5E9E1B2AAA07}" dt="2022-02-02T18:32:23.050" v="9302"/>
          <ac:picMkLst>
            <pc:docMk/>
            <pc:sldMk cId="347434862" sldId="361"/>
            <ac:picMk id="3" creationId="{F66AF2D5-1D7E-4B29-A3E3-25064113BB2E}"/>
          </ac:picMkLst>
        </pc:picChg>
        <pc:picChg chg="del">
          <ac:chgData name="Beth Dworetzky" userId="47c3572d-30e5-4f02-b04b-bd9893e77aa7" providerId="ADAL" clId="{6D406791-4068-43C9-9ED7-5E9E1B2AAA07}" dt="2022-02-02T16:47:21.895" v="4816" actId="478"/>
          <ac:picMkLst>
            <pc:docMk/>
            <pc:sldMk cId="347434862" sldId="361"/>
            <ac:picMk id="10" creationId="{BF26716D-4CF7-42DE-8C53-D63A231198D6}"/>
          </ac:picMkLst>
        </pc:picChg>
      </pc:sldChg>
      <pc:sldChg chg="addSp delSp modSp mod modTransition delAnim modAnim modNotesTx">
        <pc:chgData name="Beth Dworetzky" userId="47c3572d-30e5-4f02-b04b-bd9893e77aa7" providerId="ADAL" clId="{6D406791-4068-43C9-9ED7-5E9E1B2AAA07}" dt="2022-02-02T18:56:14.164" v="9328"/>
        <pc:sldMkLst>
          <pc:docMk/>
          <pc:sldMk cId="1257690461" sldId="477"/>
        </pc:sldMkLst>
        <pc:spChg chg="mod">
          <ac:chgData name="Beth Dworetzky" userId="47c3572d-30e5-4f02-b04b-bd9893e77aa7" providerId="ADAL" clId="{6D406791-4068-43C9-9ED7-5E9E1B2AAA07}" dt="2022-02-02T16:04:26.839" v="6" actId="1076"/>
          <ac:spMkLst>
            <pc:docMk/>
            <pc:sldMk cId="1257690461" sldId="477"/>
            <ac:spMk id="3" creationId="{042DB71E-337F-452C-B37D-A048091E5B16}"/>
          </ac:spMkLst>
        </pc:spChg>
        <pc:picChg chg="add mod">
          <ac:chgData name="Beth Dworetzky" userId="47c3572d-30e5-4f02-b04b-bd9893e77aa7" providerId="ADAL" clId="{6D406791-4068-43C9-9ED7-5E9E1B2AAA07}" dt="2022-02-02T18:39:25.315" v="9308"/>
          <ac:picMkLst>
            <pc:docMk/>
            <pc:sldMk cId="1257690461" sldId="477"/>
            <ac:picMk id="6" creationId="{9427759C-3B8D-414C-B028-AFCEBBDFCC27}"/>
          </ac:picMkLst>
        </pc:picChg>
        <pc:picChg chg="del">
          <ac:chgData name="Beth Dworetzky" userId="47c3572d-30e5-4f02-b04b-bd9893e77aa7" providerId="ADAL" clId="{6D406791-4068-43C9-9ED7-5E9E1B2AAA07}" dt="2022-02-02T16:47:09.647" v="4815" actId="478"/>
          <ac:picMkLst>
            <pc:docMk/>
            <pc:sldMk cId="1257690461" sldId="477"/>
            <ac:picMk id="6" creationId="{F21A2686-B313-4D3D-954A-315E5769D829}"/>
          </ac:picMkLst>
        </pc:picChg>
      </pc:sldChg>
      <pc:sldChg chg="del mod modShow">
        <pc:chgData name="Beth Dworetzky" userId="47c3572d-30e5-4f02-b04b-bd9893e77aa7" providerId="ADAL" clId="{6D406791-4068-43C9-9ED7-5E9E1B2AAA07}" dt="2022-02-02T16:34:57.421" v="3148" actId="2696"/>
        <pc:sldMkLst>
          <pc:docMk/>
          <pc:sldMk cId="2694464008" sldId="479"/>
        </pc:sldMkLst>
      </pc:sldChg>
      <pc:sldChg chg="del mod modShow">
        <pc:chgData name="Beth Dworetzky" userId="47c3572d-30e5-4f02-b04b-bd9893e77aa7" providerId="ADAL" clId="{6D406791-4068-43C9-9ED7-5E9E1B2AAA07}" dt="2022-02-02T16:10:09.483" v="234" actId="2696"/>
        <pc:sldMkLst>
          <pc:docMk/>
          <pc:sldMk cId="943333481" sldId="480"/>
        </pc:sldMkLst>
      </pc:sldChg>
      <pc:sldChg chg="del">
        <pc:chgData name="Beth Dworetzky" userId="47c3572d-30e5-4f02-b04b-bd9893e77aa7" providerId="ADAL" clId="{6D406791-4068-43C9-9ED7-5E9E1B2AAA07}" dt="2022-02-02T16:04:49.829" v="7" actId="2696"/>
        <pc:sldMkLst>
          <pc:docMk/>
          <pc:sldMk cId="1897364821" sldId="482"/>
        </pc:sldMkLst>
      </pc:sldChg>
      <pc:sldChg chg="addSp delSp modSp modTransition modAnim modNotesTx">
        <pc:chgData name="Beth Dworetzky" userId="47c3572d-30e5-4f02-b04b-bd9893e77aa7" providerId="ADAL" clId="{6D406791-4068-43C9-9ED7-5E9E1B2AAA07}" dt="2022-02-02T18:53:02.762" v="9324"/>
        <pc:sldMkLst>
          <pc:docMk/>
          <pc:sldMk cId="2548457838" sldId="494"/>
        </pc:sldMkLst>
        <pc:picChg chg="del">
          <ac:chgData name="Beth Dworetzky" userId="47c3572d-30e5-4f02-b04b-bd9893e77aa7" providerId="ADAL" clId="{6D406791-4068-43C9-9ED7-5E9E1B2AAA07}" dt="2022-02-02T18:31:26.691" v="9301"/>
          <ac:picMkLst>
            <pc:docMk/>
            <pc:sldMk cId="2548457838" sldId="494"/>
            <ac:picMk id="2" creationId="{3CC78967-D8E0-4912-B401-8A0CE0596020}"/>
          </ac:picMkLst>
        </pc:picChg>
        <pc:picChg chg="add mod">
          <ac:chgData name="Beth Dworetzky" userId="47c3572d-30e5-4f02-b04b-bd9893e77aa7" providerId="ADAL" clId="{6D406791-4068-43C9-9ED7-5E9E1B2AAA07}" dt="2022-02-02T18:53:02.762" v="9324"/>
          <ac:picMkLst>
            <pc:docMk/>
            <pc:sldMk cId="2548457838" sldId="494"/>
            <ac:picMk id="3" creationId="{A080FCEC-7D7A-441F-A938-42DDCDE8E00A}"/>
          </ac:picMkLst>
        </pc:picChg>
      </pc:sldChg>
      <pc:sldChg chg="addSp delSp modSp mod modTransition modAnim modNotesTx">
        <pc:chgData name="Beth Dworetzky" userId="47c3572d-30e5-4f02-b04b-bd9893e77aa7" providerId="ADAL" clId="{6D406791-4068-43C9-9ED7-5E9E1B2AAA07}" dt="2022-02-02T18:52:51.385" v="9323"/>
        <pc:sldMkLst>
          <pc:docMk/>
          <pc:sldMk cId="970175386" sldId="495"/>
        </pc:sldMkLst>
        <pc:spChg chg="mod">
          <ac:chgData name="Beth Dworetzky" userId="47c3572d-30e5-4f02-b04b-bd9893e77aa7" providerId="ADAL" clId="{6D406791-4068-43C9-9ED7-5E9E1B2AAA07}" dt="2022-02-02T16:06:12.723" v="207" actId="20577"/>
          <ac:spMkLst>
            <pc:docMk/>
            <pc:sldMk cId="970175386" sldId="495"/>
            <ac:spMk id="3" creationId="{00000000-0000-0000-0000-000000000000}"/>
          </ac:spMkLst>
        </pc:spChg>
        <pc:picChg chg="del">
          <ac:chgData name="Beth Dworetzky" userId="47c3572d-30e5-4f02-b04b-bd9893e77aa7" providerId="ADAL" clId="{6D406791-4068-43C9-9ED7-5E9E1B2AAA07}" dt="2022-02-02T18:31:20.091" v="9300"/>
          <ac:picMkLst>
            <pc:docMk/>
            <pc:sldMk cId="970175386" sldId="495"/>
            <ac:picMk id="5" creationId="{9214DDB0-4620-4360-A855-46C17DCBC01C}"/>
          </ac:picMkLst>
        </pc:picChg>
        <pc:picChg chg="add mod">
          <ac:chgData name="Beth Dworetzky" userId="47c3572d-30e5-4f02-b04b-bd9893e77aa7" providerId="ADAL" clId="{6D406791-4068-43C9-9ED7-5E9E1B2AAA07}" dt="2022-02-02T18:52:51.385" v="9323"/>
          <ac:picMkLst>
            <pc:docMk/>
            <pc:sldMk cId="970175386" sldId="495"/>
            <ac:picMk id="6" creationId="{4D0EBC8D-2BF5-4952-AFC5-6F88DAD95B3B}"/>
          </ac:picMkLst>
        </pc:picChg>
      </pc:sldChg>
      <pc:sldChg chg="del mod modShow">
        <pc:chgData name="Beth Dworetzky" userId="47c3572d-30e5-4f02-b04b-bd9893e77aa7" providerId="ADAL" clId="{6D406791-4068-43C9-9ED7-5E9E1B2AAA07}" dt="2022-02-02T16:04:55.011" v="8" actId="2696"/>
        <pc:sldMkLst>
          <pc:docMk/>
          <pc:sldMk cId="1863985074" sldId="511"/>
        </pc:sldMkLst>
      </pc:sldChg>
      <pc:sldChg chg="del">
        <pc:chgData name="Beth Dworetzky" userId="47c3572d-30e5-4f02-b04b-bd9893e77aa7" providerId="ADAL" clId="{6D406791-4068-43C9-9ED7-5E9E1B2AAA07}" dt="2022-02-02T17:25:20.522" v="8461" actId="2696"/>
        <pc:sldMkLst>
          <pc:docMk/>
          <pc:sldMk cId="3284383876" sldId="512"/>
        </pc:sldMkLst>
      </pc:sldChg>
      <pc:sldChg chg="del">
        <pc:chgData name="Beth Dworetzky" userId="47c3572d-30e5-4f02-b04b-bd9893e77aa7" providerId="ADAL" clId="{6D406791-4068-43C9-9ED7-5E9E1B2AAA07}" dt="2022-02-02T16:09:57.790" v="232" actId="2696"/>
        <pc:sldMkLst>
          <pc:docMk/>
          <pc:sldMk cId="903900663" sldId="514"/>
        </pc:sldMkLst>
      </pc:sldChg>
      <pc:sldChg chg="del">
        <pc:chgData name="Beth Dworetzky" userId="47c3572d-30e5-4f02-b04b-bd9893e77aa7" providerId="ADAL" clId="{6D406791-4068-43C9-9ED7-5E9E1B2AAA07}" dt="2022-02-02T17:25:20.522" v="8461" actId="2696"/>
        <pc:sldMkLst>
          <pc:docMk/>
          <pc:sldMk cId="1696433230" sldId="515"/>
        </pc:sldMkLst>
      </pc:sldChg>
      <pc:sldChg chg="del">
        <pc:chgData name="Beth Dworetzky" userId="47c3572d-30e5-4f02-b04b-bd9893e77aa7" providerId="ADAL" clId="{6D406791-4068-43C9-9ED7-5E9E1B2AAA07}" dt="2022-02-02T16:09:52.757" v="231" actId="2696"/>
        <pc:sldMkLst>
          <pc:docMk/>
          <pc:sldMk cId="1594276174" sldId="516"/>
        </pc:sldMkLst>
      </pc:sldChg>
      <pc:sldChg chg="del">
        <pc:chgData name="Beth Dworetzky" userId="47c3572d-30e5-4f02-b04b-bd9893e77aa7" providerId="ADAL" clId="{6D406791-4068-43C9-9ED7-5E9E1B2AAA07}" dt="2022-02-02T16:10:01.535" v="233" actId="2696"/>
        <pc:sldMkLst>
          <pc:docMk/>
          <pc:sldMk cId="3517467623" sldId="518"/>
        </pc:sldMkLst>
      </pc:sldChg>
      <pc:sldChg chg="del">
        <pc:chgData name="Beth Dworetzky" userId="47c3572d-30e5-4f02-b04b-bd9893e77aa7" providerId="ADAL" clId="{6D406791-4068-43C9-9ED7-5E9E1B2AAA07}" dt="2022-02-02T16:09:45.700" v="230" actId="2696"/>
        <pc:sldMkLst>
          <pc:docMk/>
          <pc:sldMk cId="449290007" sldId="519"/>
        </pc:sldMkLst>
      </pc:sldChg>
      <pc:sldChg chg="del">
        <pc:chgData name="Beth Dworetzky" userId="47c3572d-30e5-4f02-b04b-bd9893e77aa7" providerId="ADAL" clId="{6D406791-4068-43C9-9ED7-5E9E1B2AAA07}" dt="2022-02-02T17:25:20.522" v="8461" actId="2696"/>
        <pc:sldMkLst>
          <pc:docMk/>
          <pc:sldMk cId="1120905774" sldId="520"/>
        </pc:sldMkLst>
      </pc:sldChg>
      <pc:sldChg chg="del">
        <pc:chgData name="Beth Dworetzky" userId="47c3572d-30e5-4f02-b04b-bd9893e77aa7" providerId="ADAL" clId="{6D406791-4068-43C9-9ED7-5E9E1B2AAA07}" dt="2022-02-02T17:25:20.522" v="8461" actId="2696"/>
        <pc:sldMkLst>
          <pc:docMk/>
          <pc:sldMk cId="1255970022" sldId="521"/>
        </pc:sldMkLst>
      </pc:sldChg>
      <pc:sldChg chg="del">
        <pc:chgData name="Beth Dworetzky" userId="47c3572d-30e5-4f02-b04b-bd9893e77aa7" providerId="ADAL" clId="{6D406791-4068-43C9-9ED7-5E9E1B2AAA07}" dt="2022-02-02T16:04:58.728" v="9" actId="2696"/>
        <pc:sldMkLst>
          <pc:docMk/>
          <pc:sldMk cId="1608228369" sldId="522"/>
        </pc:sldMkLst>
      </pc:sldChg>
      <pc:sldChg chg="addSp delSp modSp add modTransition modAnim modNotesTx">
        <pc:chgData name="Beth Dworetzky" userId="47c3572d-30e5-4f02-b04b-bd9893e77aa7" providerId="ADAL" clId="{6D406791-4068-43C9-9ED7-5E9E1B2AAA07}" dt="2022-02-02T18:43:15.612" v="9313"/>
        <pc:sldMkLst>
          <pc:docMk/>
          <pc:sldMk cId="3057314303" sldId="522"/>
        </pc:sldMkLst>
        <pc:picChg chg="add del mod">
          <ac:chgData name="Beth Dworetzky" userId="47c3572d-30e5-4f02-b04b-bd9893e77aa7" providerId="ADAL" clId="{6D406791-4068-43C9-9ED7-5E9E1B2AAA07}" dt="2022-02-02T18:40:16.431" v="9310"/>
          <ac:picMkLst>
            <pc:docMk/>
            <pc:sldMk cId="3057314303" sldId="522"/>
            <ac:picMk id="2" creationId="{3DDAA11F-BFDC-4C29-BBAC-78CEF86596AF}"/>
          </ac:picMkLst>
        </pc:picChg>
        <pc:picChg chg="add del mod">
          <ac:chgData name="Beth Dworetzky" userId="47c3572d-30e5-4f02-b04b-bd9893e77aa7" providerId="ADAL" clId="{6D406791-4068-43C9-9ED7-5E9E1B2AAA07}" dt="2022-02-02T18:41:55.718" v="9312"/>
          <ac:picMkLst>
            <pc:docMk/>
            <pc:sldMk cId="3057314303" sldId="522"/>
            <ac:picMk id="3" creationId="{E900776E-E191-4A6D-AA24-79E4CF203471}"/>
          </ac:picMkLst>
        </pc:picChg>
        <pc:picChg chg="add mod">
          <ac:chgData name="Beth Dworetzky" userId="47c3572d-30e5-4f02-b04b-bd9893e77aa7" providerId="ADAL" clId="{6D406791-4068-43C9-9ED7-5E9E1B2AAA07}" dt="2022-02-02T18:43:15.612" v="9313"/>
          <ac:picMkLst>
            <pc:docMk/>
            <pc:sldMk cId="3057314303" sldId="522"/>
            <ac:picMk id="8" creationId="{92B06DD1-3EAA-448E-BC55-BF5CB2981E9A}"/>
          </ac:picMkLst>
        </pc:picChg>
      </pc:sldChg>
      <pc:sldChg chg="addSp modSp add modTransition modNotesTx">
        <pc:chgData name="Beth Dworetzky" userId="47c3572d-30e5-4f02-b04b-bd9893e77aa7" providerId="ADAL" clId="{6D406791-4068-43C9-9ED7-5E9E1B2AAA07}" dt="2022-02-02T18:43:39.274" v="9314"/>
        <pc:sldMkLst>
          <pc:docMk/>
          <pc:sldMk cId="1654238161" sldId="523"/>
        </pc:sldMkLst>
        <pc:picChg chg="add mod">
          <ac:chgData name="Beth Dworetzky" userId="47c3572d-30e5-4f02-b04b-bd9893e77aa7" providerId="ADAL" clId="{6D406791-4068-43C9-9ED7-5E9E1B2AAA07}" dt="2022-02-02T18:43:39.274" v="9314"/>
          <ac:picMkLst>
            <pc:docMk/>
            <pc:sldMk cId="1654238161" sldId="523"/>
            <ac:picMk id="2" creationId="{CCCAB206-9B76-4D63-86A9-C7675613C3EE}"/>
          </ac:picMkLst>
        </pc:picChg>
      </pc:sldChg>
      <pc:sldChg chg="addSp modSp add modTransition modNotesTx">
        <pc:chgData name="Beth Dworetzky" userId="47c3572d-30e5-4f02-b04b-bd9893e77aa7" providerId="ADAL" clId="{6D406791-4068-43C9-9ED7-5E9E1B2AAA07}" dt="2022-02-02T18:44:29.717" v="9315"/>
        <pc:sldMkLst>
          <pc:docMk/>
          <pc:sldMk cId="3759823951" sldId="524"/>
        </pc:sldMkLst>
        <pc:picChg chg="add mod">
          <ac:chgData name="Beth Dworetzky" userId="47c3572d-30e5-4f02-b04b-bd9893e77aa7" providerId="ADAL" clId="{6D406791-4068-43C9-9ED7-5E9E1B2AAA07}" dt="2022-02-02T18:44:29.717" v="9315"/>
          <ac:picMkLst>
            <pc:docMk/>
            <pc:sldMk cId="3759823951" sldId="524"/>
            <ac:picMk id="2" creationId="{8A7C8153-BA73-46B0-8DFB-A262EA715C2A}"/>
          </ac:picMkLst>
        </pc:picChg>
      </pc:sldChg>
      <pc:sldChg chg="addSp modSp add modTransition modNotesTx">
        <pc:chgData name="Beth Dworetzky" userId="47c3572d-30e5-4f02-b04b-bd9893e77aa7" providerId="ADAL" clId="{6D406791-4068-43C9-9ED7-5E9E1B2AAA07}" dt="2022-02-02T18:44:46.830" v="9316"/>
        <pc:sldMkLst>
          <pc:docMk/>
          <pc:sldMk cId="647269920" sldId="525"/>
        </pc:sldMkLst>
        <pc:picChg chg="add mod">
          <ac:chgData name="Beth Dworetzky" userId="47c3572d-30e5-4f02-b04b-bd9893e77aa7" providerId="ADAL" clId="{6D406791-4068-43C9-9ED7-5E9E1B2AAA07}" dt="2022-02-02T18:44:46.830" v="9316"/>
          <ac:picMkLst>
            <pc:docMk/>
            <pc:sldMk cId="647269920" sldId="525"/>
            <ac:picMk id="2" creationId="{7A72DCEB-7F75-4DA9-BA8B-976F89607B28}"/>
          </ac:picMkLst>
        </pc:picChg>
        <pc:picChg chg="mod">
          <ac:chgData name="Beth Dworetzky" userId="47c3572d-30e5-4f02-b04b-bd9893e77aa7" providerId="ADAL" clId="{6D406791-4068-43C9-9ED7-5E9E1B2AAA07}" dt="2022-02-02T17:07:21.600" v="6152" actId="1038"/>
          <ac:picMkLst>
            <pc:docMk/>
            <pc:sldMk cId="647269920" sldId="525"/>
            <ac:picMk id="8" creationId="{00000000-0000-0000-0000-000000000000}"/>
          </ac:picMkLst>
        </pc:picChg>
      </pc:sldChg>
      <pc:sldChg chg="addSp modSp add ord modTransition modNotesTx">
        <pc:chgData name="Beth Dworetzky" userId="47c3572d-30e5-4f02-b04b-bd9893e77aa7" providerId="ADAL" clId="{6D406791-4068-43C9-9ED7-5E9E1B2AAA07}" dt="2022-02-02T18:45:05.177" v="9317"/>
        <pc:sldMkLst>
          <pc:docMk/>
          <pc:sldMk cId="576406797" sldId="526"/>
        </pc:sldMkLst>
        <pc:picChg chg="add mod">
          <ac:chgData name="Beth Dworetzky" userId="47c3572d-30e5-4f02-b04b-bd9893e77aa7" providerId="ADAL" clId="{6D406791-4068-43C9-9ED7-5E9E1B2AAA07}" dt="2022-02-02T18:45:05.177" v="9317"/>
          <ac:picMkLst>
            <pc:docMk/>
            <pc:sldMk cId="576406797" sldId="526"/>
            <ac:picMk id="3" creationId="{94587824-B8D4-4197-B54C-D06532DBC7A9}"/>
          </ac:picMkLst>
        </pc:picChg>
      </pc:sldChg>
      <pc:sldChg chg="addSp modSp add ord modTransition modNotesTx">
        <pc:chgData name="Beth Dworetzky" userId="47c3572d-30e5-4f02-b04b-bd9893e77aa7" providerId="ADAL" clId="{6D406791-4068-43C9-9ED7-5E9E1B2AAA07}" dt="2022-02-02T18:45:27.592" v="9318"/>
        <pc:sldMkLst>
          <pc:docMk/>
          <pc:sldMk cId="2634600231" sldId="527"/>
        </pc:sldMkLst>
        <pc:picChg chg="add mod">
          <ac:chgData name="Beth Dworetzky" userId="47c3572d-30e5-4f02-b04b-bd9893e77aa7" providerId="ADAL" clId="{6D406791-4068-43C9-9ED7-5E9E1B2AAA07}" dt="2022-02-02T18:45:27.592" v="9318"/>
          <ac:picMkLst>
            <pc:docMk/>
            <pc:sldMk cId="2634600231" sldId="527"/>
            <ac:picMk id="4" creationId="{F624A0A0-8D08-4E3C-9B87-0E8E402BE89E}"/>
          </ac:picMkLst>
        </pc:picChg>
      </pc:sldChg>
      <pc:sldChg chg="add del mod modShow">
        <pc:chgData name="Beth Dworetzky" userId="47c3572d-30e5-4f02-b04b-bd9893e77aa7" providerId="ADAL" clId="{6D406791-4068-43C9-9ED7-5E9E1B2AAA07}" dt="2022-02-02T17:19:11.957" v="7274" actId="2696"/>
        <pc:sldMkLst>
          <pc:docMk/>
          <pc:sldMk cId="1440711000" sldId="528"/>
        </pc:sldMkLst>
      </pc:sldChg>
      <pc:sldChg chg="addSp modSp add mod modTransition modAnim modNotesTx">
        <pc:chgData name="Beth Dworetzky" userId="47c3572d-30e5-4f02-b04b-bd9893e77aa7" providerId="ADAL" clId="{6D406791-4068-43C9-9ED7-5E9E1B2AAA07}" dt="2022-02-02T18:53:22.491" v="9327"/>
        <pc:sldMkLst>
          <pc:docMk/>
          <pc:sldMk cId="2251820664" sldId="529"/>
        </pc:sldMkLst>
        <pc:spChg chg="mod">
          <ac:chgData name="Beth Dworetzky" userId="47c3572d-30e5-4f02-b04b-bd9893e77aa7" providerId="ADAL" clId="{6D406791-4068-43C9-9ED7-5E9E1B2AAA07}" dt="2022-02-02T18:53:18.297" v="9326" actId="1035"/>
          <ac:spMkLst>
            <pc:docMk/>
            <pc:sldMk cId="2251820664" sldId="529"/>
            <ac:spMk id="23" creationId="{00000000-0000-0000-0000-000000000000}"/>
          </ac:spMkLst>
        </pc:spChg>
        <pc:picChg chg="add mod">
          <ac:chgData name="Beth Dworetzky" userId="47c3572d-30e5-4f02-b04b-bd9893e77aa7" providerId="ADAL" clId="{6D406791-4068-43C9-9ED7-5E9E1B2AAA07}" dt="2022-02-02T18:51:43.534" v="9321"/>
          <ac:picMkLst>
            <pc:docMk/>
            <pc:sldMk cId="2251820664" sldId="529"/>
            <ac:picMk id="3" creationId="{9F932100-E7B0-448C-90F5-72335B49D43C}"/>
          </ac:picMkLst>
        </pc:picChg>
      </pc:sldChg>
      <pc:sldChg chg="add del">
        <pc:chgData name="Beth Dworetzky" userId="47c3572d-30e5-4f02-b04b-bd9893e77aa7" providerId="ADAL" clId="{6D406791-4068-43C9-9ED7-5E9E1B2AAA07}" dt="2022-02-02T17:19:03.722" v="7273" actId="2696"/>
        <pc:sldMkLst>
          <pc:docMk/>
          <pc:sldMk cId="3450282224" sldId="530"/>
        </pc:sldMkLst>
      </pc:sldChg>
      <pc:sldChg chg="add del">
        <pc:chgData name="Beth Dworetzky" userId="47c3572d-30e5-4f02-b04b-bd9893e77aa7" providerId="ADAL" clId="{6D406791-4068-43C9-9ED7-5E9E1B2AAA07}" dt="2022-02-02T17:23:00.477" v="7937" actId="2696"/>
        <pc:sldMkLst>
          <pc:docMk/>
          <pc:sldMk cId="1930625935" sldId="531"/>
        </pc:sldMkLst>
      </pc:sldChg>
      <pc:sldChg chg="addSp modSp add modTransition modNotesTx">
        <pc:chgData name="Beth Dworetzky" userId="47c3572d-30e5-4f02-b04b-bd9893e77aa7" providerId="ADAL" clId="{6D406791-4068-43C9-9ED7-5E9E1B2AAA07}" dt="2022-02-02T18:52:21.834" v="9322"/>
        <pc:sldMkLst>
          <pc:docMk/>
          <pc:sldMk cId="3116571796" sldId="532"/>
        </pc:sldMkLst>
        <pc:picChg chg="add mod">
          <ac:chgData name="Beth Dworetzky" userId="47c3572d-30e5-4f02-b04b-bd9893e77aa7" providerId="ADAL" clId="{6D406791-4068-43C9-9ED7-5E9E1B2AAA07}" dt="2022-02-02T18:52:21.834" v="9322"/>
          <ac:picMkLst>
            <pc:docMk/>
            <pc:sldMk cId="3116571796" sldId="532"/>
            <ac:picMk id="3" creationId="{84E468C5-0323-4B2C-BD20-1140A8C9C8BC}"/>
          </ac:picMkLst>
        </pc:picChg>
      </pc:sldChg>
      <pc:sldChg chg="addSp delSp modSp add modTransition modAnim modNotesTx">
        <pc:chgData name="Beth Dworetzky" userId="47c3572d-30e5-4f02-b04b-bd9893e77aa7" providerId="ADAL" clId="{6D406791-4068-43C9-9ED7-5E9E1B2AAA07}" dt="2022-02-02T18:38:18.168" v="9307"/>
        <pc:sldMkLst>
          <pc:docMk/>
          <pc:sldMk cId="1890516198" sldId="533"/>
        </pc:sldMkLst>
        <pc:picChg chg="add del mod">
          <ac:chgData name="Beth Dworetzky" userId="47c3572d-30e5-4f02-b04b-bd9893e77aa7" providerId="ADAL" clId="{6D406791-4068-43C9-9ED7-5E9E1B2AAA07}" dt="2022-02-02T18:37:22.955" v="9304"/>
          <ac:picMkLst>
            <pc:docMk/>
            <pc:sldMk cId="1890516198" sldId="533"/>
            <ac:picMk id="4" creationId="{839716CB-3887-439B-930A-DCF2E8386C5A}"/>
          </ac:picMkLst>
        </pc:picChg>
        <pc:picChg chg="add del mod">
          <ac:chgData name="Beth Dworetzky" userId="47c3572d-30e5-4f02-b04b-bd9893e77aa7" providerId="ADAL" clId="{6D406791-4068-43C9-9ED7-5E9E1B2AAA07}" dt="2022-02-02T18:37:37.054" v="9306"/>
          <ac:picMkLst>
            <pc:docMk/>
            <pc:sldMk cId="1890516198" sldId="533"/>
            <ac:picMk id="5" creationId="{ACBD7D1C-ACD6-4A61-9E9F-918458DA679C}"/>
          </ac:picMkLst>
        </pc:picChg>
        <pc:picChg chg="add mod">
          <ac:chgData name="Beth Dworetzky" userId="47c3572d-30e5-4f02-b04b-bd9893e77aa7" providerId="ADAL" clId="{6D406791-4068-43C9-9ED7-5E9E1B2AAA07}" dt="2022-02-02T18:38:18.168" v="9307"/>
          <ac:picMkLst>
            <pc:docMk/>
            <pc:sldMk cId="1890516198" sldId="533"/>
            <ac:picMk id="7" creationId="{0FF2C6D2-0ED3-4A43-8B0E-880D8D9C6E4B}"/>
          </ac:picMkLst>
        </pc:picChg>
      </pc:sldChg>
      <pc:sldChg chg="addSp delSp modSp add mod ord modTransition modNotesTx">
        <pc:chgData name="Beth Dworetzky" userId="47c3572d-30e5-4f02-b04b-bd9893e77aa7" providerId="ADAL" clId="{6D406791-4068-43C9-9ED7-5E9E1B2AAA07}" dt="2022-02-02T18:45:48.469" v="9319"/>
        <pc:sldMkLst>
          <pc:docMk/>
          <pc:sldMk cId="1223012986" sldId="534"/>
        </pc:sldMkLst>
        <pc:spChg chg="add mod">
          <ac:chgData name="Beth Dworetzky" userId="47c3572d-30e5-4f02-b04b-bd9893e77aa7" providerId="ADAL" clId="{6D406791-4068-43C9-9ED7-5E9E1B2AAA07}" dt="2022-02-02T17:11:59.095" v="6428" actId="20577"/>
          <ac:spMkLst>
            <pc:docMk/>
            <pc:sldMk cId="1223012986" sldId="534"/>
            <ac:spMk id="3" creationId="{E6F6093A-68AC-44C4-8127-73F3C53B1723}"/>
          </ac:spMkLst>
        </pc:spChg>
        <pc:spChg chg="add del mod">
          <ac:chgData name="Beth Dworetzky" userId="47c3572d-30e5-4f02-b04b-bd9893e77aa7" providerId="ADAL" clId="{6D406791-4068-43C9-9ED7-5E9E1B2AAA07}" dt="2022-02-02T17:13:27.920" v="6476"/>
          <ac:spMkLst>
            <pc:docMk/>
            <pc:sldMk cId="1223012986" sldId="534"/>
            <ac:spMk id="4" creationId="{02933025-AAD6-46FC-94DF-2515380B5CDC}"/>
          </ac:spMkLst>
        </pc:spChg>
        <pc:spChg chg="del">
          <ac:chgData name="Beth Dworetzky" userId="47c3572d-30e5-4f02-b04b-bd9893e77aa7" providerId="ADAL" clId="{6D406791-4068-43C9-9ED7-5E9E1B2AAA07}" dt="2022-02-02T16:58:00.460" v="6114" actId="478"/>
          <ac:spMkLst>
            <pc:docMk/>
            <pc:sldMk cId="1223012986" sldId="534"/>
            <ac:spMk id="5" creationId="{00000000-0000-0000-0000-000000000000}"/>
          </ac:spMkLst>
        </pc:spChg>
        <pc:spChg chg="add mod">
          <ac:chgData name="Beth Dworetzky" userId="47c3572d-30e5-4f02-b04b-bd9893e77aa7" providerId="ADAL" clId="{6D406791-4068-43C9-9ED7-5E9E1B2AAA07}" dt="2022-02-02T17:13:26.853" v="6474" actId="1076"/>
          <ac:spMkLst>
            <pc:docMk/>
            <pc:sldMk cId="1223012986" sldId="534"/>
            <ac:spMk id="11" creationId="{64D9289F-7566-450A-923F-B9671C9A82B1}"/>
          </ac:spMkLst>
        </pc:spChg>
        <pc:spChg chg="add mod">
          <ac:chgData name="Beth Dworetzky" userId="47c3572d-30e5-4f02-b04b-bd9893e77aa7" providerId="ADAL" clId="{6D406791-4068-43C9-9ED7-5E9E1B2AAA07}" dt="2022-02-02T17:13:20.956" v="6473" actId="1076"/>
          <ac:spMkLst>
            <pc:docMk/>
            <pc:sldMk cId="1223012986" sldId="534"/>
            <ac:spMk id="12" creationId="{A240B93D-58B5-42CE-98F6-4A2FFEDBBCD5}"/>
          </ac:spMkLst>
        </pc:spChg>
        <pc:graphicFrameChg chg="add mod">
          <ac:chgData name="Beth Dworetzky" userId="47c3572d-30e5-4f02-b04b-bd9893e77aa7" providerId="ADAL" clId="{6D406791-4068-43C9-9ED7-5E9E1B2AAA07}" dt="2022-02-02T17:12:14.383" v="6429" actId="767"/>
          <ac:graphicFrameMkLst>
            <pc:docMk/>
            <pc:sldMk cId="1223012986" sldId="534"/>
            <ac:graphicFrameMk id="9" creationId="{94951234-E123-4C72-A109-09E9A9925B54}"/>
          </ac:graphicFrameMkLst>
        </pc:graphicFrameChg>
        <pc:graphicFrameChg chg="add mod">
          <ac:chgData name="Beth Dworetzky" userId="47c3572d-30e5-4f02-b04b-bd9893e77aa7" providerId="ADAL" clId="{6D406791-4068-43C9-9ED7-5E9E1B2AAA07}" dt="2022-02-02T17:06:20.162" v="6145" actId="692"/>
          <ac:graphicFrameMkLst>
            <pc:docMk/>
            <pc:sldMk cId="1223012986" sldId="534"/>
            <ac:graphicFrameMk id="10" creationId="{9144AA79-6ECE-41E2-8662-F66BC6012EAA}"/>
          </ac:graphicFrameMkLst>
        </pc:graphicFrameChg>
        <pc:picChg chg="add mod">
          <ac:chgData name="Beth Dworetzky" userId="47c3572d-30e5-4f02-b04b-bd9893e77aa7" providerId="ADAL" clId="{6D406791-4068-43C9-9ED7-5E9E1B2AAA07}" dt="2022-02-02T18:45:48.469" v="9319"/>
          <ac:picMkLst>
            <pc:docMk/>
            <pc:sldMk cId="1223012986" sldId="534"/>
            <ac:picMk id="2" creationId="{8DD27140-5480-4133-B9E5-20814841478B}"/>
          </ac:picMkLst>
        </pc:picChg>
        <pc:picChg chg="del">
          <ac:chgData name="Beth Dworetzky" userId="47c3572d-30e5-4f02-b04b-bd9893e77aa7" providerId="ADAL" clId="{6D406791-4068-43C9-9ED7-5E9E1B2AAA07}" dt="2022-02-02T16:58:01.706" v="6115" actId="478"/>
          <ac:picMkLst>
            <pc:docMk/>
            <pc:sldMk cId="1223012986" sldId="534"/>
            <ac:picMk id="6" creationId="{00000000-0000-0000-0000-000000000000}"/>
          </ac:picMkLst>
        </pc:picChg>
        <pc:picChg chg="del">
          <ac:chgData name="Beth Dworetzky" userId="47c3572d-30e5-4f02-b04b-bd9893e77aa7" providerId="ADAL" clId="{6D406791-4068-43C9-9ED7-5E9E1B2AAA07}" dt="2022-02-02T17:05:06.738" v="6131" actId="478"/>
          <ac:picMkLst>
            <pc:docMk/>
            <pc:sldMk cId="1223012986" sldId="534"/>
            <ac:picMk id="7" creationId="{00000000-0000-0000-0000-000000000000}"/>
          </ac:picMkLst>
        </pc:picChg>
      </pc:sldChg>
      <pc:sldChg chg="modSp add del mod">
        <pc:chgData name="Beth Dworetzky" userId="47c3572d-30e5-4f02-b04b-bd9893e77aa7" providerId="ADAL" clId="{6D406791-4068-43C9-9ED7-5E9E1B2AAA07}" dt="2022-02-02T17:09:07.740" v="6158" actId="2696"/>
        <pc:sldMkLst>
          <pc:docMk/>
          <pc:sldMk cId="86116223" sldId="535"/>
        </pc:sldMkLst>
        <pc:spChg chg="mod">
          <ac:chgData name="Beth Dworetzky" userId="47c3572d-30e5-4f02-b04b-bd9893e77aa7" providerId="ADAL" clId="{6D406791-4068-43C9-9ED7-5E9E1B2AAA07}" dt="2022-02-02T17:01:04.808" v="6118" actId="27636"/>
          <ac:spMkLst>
            <pc:docMk/>
            <pc:sldMk cId="86116223" sldId="535"/>
            <ac:spMk id="2" creationId="{00000000-0000-0000-0000-000000000000}"/>
          </ac:spMkLst>
        </pc:spChg>
      </pc:sldChg>
      <pc:sldChg chg="modSp add del">
        <pc:chgData name="Beth Dworetzky" userId="47c3572d-30e5-4f02-b04b-bd9893e77aa7" providerId="ADAL" clId="{6D406791-4068-43C9-9ED7-5E9E1B2AAA07}" dt="2022-02-02T17:14:10.223" v="6552" actId="2696"/>
        <pc:sldMkLst>
          <pc:docMk/>
          <pc:sldMk cId="2322047521" sldId="536"/>
        </pc:sldMkLst>
        <pc:spChg chg="mod">
          <ac:chgData name="Beth Dworetzky" userId="47c3572d-30e5-4f02-b04b-bd9893e77aa7" providerId="ADAL" clId="{6D406791-4068-43C9-9ED7-5E9E1B2AAA07}" dt="2022-02-02T17:01:13.486" v="6120"/>
          <ac:spMkLst>
            <pc:docMk/>
            <pc:sldMk cId="2322047521" sldId="536"/>
            <ac:spMk id="3" creationId="{00000000-0000-0000-0000-000000000000}"/>
          </ac:spMkLst>
        </pc:spChg>
        <pc:spChg chg="mod">
          <ac:chgData name="Beth Dworetzky" userId="47c3572d-30e5-4f02-b04b-bd9893e77aa7" providerId="ADAL" clId="{6D406791-4068-43C9-9ED7-5E9E1B2AAA07}" dt="2022-02-02T17:01:13.486" v="6120"/>
          <ac:spMkLst>
            <pc:docMk/>
            <pc:sldMk cId="2322047521" sldId="536"/>
            <ac:spMk id="4" creationId="{00000000-0000-0000-0000-000000000000}"/>
          </ac:spMkLst>
        </pc:spChg>
        <pc:grpChg chg="mod">
          <ac:chgData name="Beth Dworetzky" userId="47c3572d-30e5-4f02-b04b-bd9893e77aa7" providerId="ADAL" clId="{6D406791-4068-43C9-9ED7-5E9E1B2AAA07}" dt="2022-02-02T17:01:13.486" v="6120"/>
          <ac:grpSpMkLst>
            <pc:docMk/>
            <pc:sldMk cId="2322047521" sldId="536"/>
            <ac:grpSpMk id="1" creationId="{00000000-0000-0000-0000-000000000000}"/>
          </ac:grpSpMkLst>
        </pc:grpChg>
        <pc:graphicFrameChg chg="mod">
          <ac:chgData name="Beth Dworetzky" userId="47c3572d-30e5-4f02-b04b-bd9893e77aa7" providerId="ADAL" clId="{6D406791-4068-43C9-9ED7-5E9E1B2AAA07}" dt="2022-02-02T17:01:13.486" v="6120"/>
          <ac:graphicFrameMkLst>
            <pc:docMk/>
            <pc:sldMk cId="2322047521" sldId="536"/>
            <ac:graphicFrameMk id="2" creationId="{00000000-0000-0000-0000-000000000000}"/>
          </ac:graphicFrameMkLst>
        </pc:graphicFrameChg>
        <pc:graphicFrameChg chg="mod">
          <ac:chgData name="Beth Dworetzky" userId="47c3572d-30e5-4f02-b04b-bd9893e77aa7" providerId="ADAL" clId="{6D406791-4068-43C9-9ED7-5E9E1B2AAA07}" dt="2022-02-02T17:08:16.067" v="6154"/>
          <ac:graphicFrameMkLst>
            <pc:docMk/>
            <pc:sldMk cId="2322047521" sldId="536"/>
            <ac:graphicFrameMk id="5" creationId="{00000000-0000-0000-0000-000000000000}"/>
          </ac:graphicFrameMkLst>
        </pc:graphicFrameChg>
      </pc:sldChg>
      <pc:sldChg chg="addSp modSp add mod modTransition modNotesTx">
        <pc:chgData name="Beth Dworetzky" userId="47c3572d-30e5-4f02-b04b-bd9893e77aa7" providerId="ADAL" clId="{6D406791-4068-43C9-9ED7-5E9E1B2AAA07}" dt="2022-02-02T18:50:55.203" v="9320"/>
        <pc:sldMkLst>
          <pc:docMk/>
          <pc:sldMk cId="4006284975" sldId="537"/>
        </pc:sldMkLst>
        <pc:picChg chg="add mod">
          <ac:chgData name="Beth Dworetzky" userId="47c3572d-30e5-4f02-b04b-bd9893e77aa7" providerId="ADAL" clId="{6D406791-4068-43C9-9ED7-5E9E1B2AAA07}" dt="2022-02-02T18:50:55.203" v="9320"/>
          <ac:picMkLst>
            <pc:docMk/>
            <pc:sldMk cId="4006284975" sldId="537"/>
            <ac:picMk id="3" creationId="{246F79CF-4949-41B3-9C9B-DA40D48FCA72}"/>
          </ac:picMkLst>
        </pc:picChg>
        <pc:picChg chg="add mod">
          <ac:chgData name="Beth Dworetzky" userId="47c3572d-30e5-4f02-b04b-bd9893e77aa7" providerId="ADAL" clId="{6D406791-4068-43C9-9ED7-5E9E1B2AAA07}" dt="2022-02-02T17:04:35.156" v="6130" actId="1038"/>
          <ac:picMkLst>
            <pc:docMk/>
            <pc:sldMk cId="4006284975" sldId="537"/>
            <ac:picMk id="4" creationId="{A5A1A56A-D63F-48AC-BE7A-284A7A937764}"/>
          </ac:picMkLst>
        </pc:picChg>
        <pc:picChg chg="mod">
          <ac:chgData name="Beth Dworetzky" userId="47c3572d-30e5-4f02-b04b-bd9893e77aa7" providerId="ADAL" clId="{6D406791-4068-43C9-9ED7-5E9E1B2AAA07}" dt="2022-02-02T17:08:59.302" v="6157" actId="692"/>
          <ac:picMkLst>
            <pc:docMk/>
            <pc:sldMk cId="4006284975" sldId="537"/>
            <ac:picMk id="5" creationId="{6D6AFFD2-6B36-4F40-881B-1256FA1515F6}"/>
          </ac:picMkLst>
        </pc:picChg>
      </pc:sldChg>
      <pc:sldChg chg="modSp add del mod ord">
        <pc:chgData name="Beth Dworetzky" userId="47c3572d-30e5-4f02-b04b-bd9893e77aa7" providerId="ADAL" clId="{6D406791-4068-43C9-9ED7-5E9E1B2AAA07}" dt="2022-02-11T19:00:24.456" v="10122" actId="2696"/>
        <pc:sldMkLst>
          <pc:docMk/>
          <pc:sldMk cId="498222875" sldId="538"/>
        </pc:sldMkLst>
        <pc:spChg chg="mod">
          <ac:chgData name="Beth Dworetzky" userId="47c3572d-30e5-4f02-b04b-bd9893e77aa7" providerId="ADAL" clId="{6D406791-4068-43C9-9ED7-5E9E1B2AAA07}" dt="2022-02-11T19:00:04.309" v="10121"/>
          <ac:spMkLst>
            <pc:docMk/>
            <pc:sldMk cId="498222875" sldId="538"/>
            <ac:spMk id="2" creationId="{00000000-0000-0000-0000-000000000000}"/>
          </ac:spMkLst>
        </pc:spChg>
        <pc:spChg chg="mod">
          <ac:chgData name="Beth Dworetzky" userId="47c3572d-30e5-4f02-b04b-bd9893e77aa7" providerId="ADAL" clId="{6D406791-4068-43C9-9ED7-5E9E1B2AAA07}" dt="2022-02-11T18:59:17.548" v="10117" actId="12"/>
          <ac:spMkLst>
            <pc:docMk/>
            <pc:sldMk cId="498222875" sldId="538"/>
            <ac:spMk id="3" creationId="{00000000-0000-0000-0000-000000000000}"/>
          </ac:spMkLst>
        </pc:spChg>
      </pc:sldChg>
      <pc:sldChg chg="add ord">
        <pc:chgData name="Beth Dworetzky" userId="47c3572d-30e5-4f02-b04b-bd9893e77aa7" providerId="ADAL" clId="{6D406791-4068-43C9-9ED7-5E9E1B2AAA07}" dt="2022-02-11T17:55:30.681" v="9338"/>
        <pc:sldMkLst>
          <pc:docMk/>
          <pc:sldMk cId="2661546339" sldId="539"/>
        </pc:sldMkLst>
      </pc:sldChg>
      <pc:sldChg chg="add ord">
        <pc:chgData name="Beth Dworetzky" userId="47c3572d-30e5-4f02-b04b-bd9893e77aa7" providerId="ADAL" clId="{6D406791-4068-43C9-9ED7-5E9E1B2AAA07}" dt="2022-02-11T17:55:32.808" v="9340"/>
        <pc:sldMkLst>
          <pc:docMk/>
          <pc:sldMk cId="3721947282" sldId="540"/>
        </pc:sldMkLst>
      </pc:sldChg>
      <pc:sldChg chg="addSp delSp modSp add mod ord">
        <pc:chgData name="Beth Dworetzky" userId="47c3572d-30e5-4f02-b04b-bd9893e77aa7" providerId="ADAL" clId="{6D406791-4068-43C9-9ED7-5E9E1B2AAA07}" dt="2022-02-11T19:56:43.433" v="10717" actId="12"/>
        <pc:sldMkLst>
          <pc:docMk/>
          <pc:sldMk cId="2028098816" sldId="541"/>
        </pc:sldMkLst>
        <pc:spChg chg="mod">
          <ac:chgData name="Beth Dworetzky" userId="47c3572d-30e5-4f02-b04b-bd9893e77aa7" providerId="ADAL" clId="{6D406791-4068-43C9-9ED7-5E9E1B2AAA07}" dt="2022-02-11T19:56:23.198" v="10714"/>
          <ac:spMkLst>
            <pc:docMk/>
            <pc:sldMk cId="2028098816" sldId="541"/>
            <ac:spMk id="2" creationId="{00000000-0000-0000-0000-000000000000}"/>
          </ac:spMkLst>
        </pc:spChg>
        <pc:spChg chg="mod">
          <ac:chgData name="Beth Dworetzky" userId="47c3572d-30e5-4f02-b04b-bd9893e77aa7" providerId="ADAL" clId="{6D406791-4068-43C9-9ED7-5E9E1B2AAA07}" dt="2022-02-11T19:56:43.433" v="10717" actId="12"/>
          <ac:spMkLst>
            <pc:docMk/>
            <pc:sldMk cId="2028098816" sldId="541"/>
            <ac:spMk id="3" creationId="{00000000-0000-0000-0000-000000000000}"/>
          </ac:spMkLst>
        </pc:spChg>
        <pc:picChg chg="add del mod">
          <ac:chgData name="Beth Dworetzky" userId="47c3572d-30e5-4f02-b04b-bd9893e77aa7" providerId="ADAL" clId="{6D406791-4068-43C9-9ED7-5E9E1B2AAA07}" dt="2022-02-11T19:02:16.398" v="10254" actId="478"/>
          <ac:picMkLst>
            <pc:docMk/>
            <pc:sldMk cId="2028098816" sldId="541"/>
            <ac:picMk id="4" creationId="{26B27A23-239D-4A66-8CBB-42A7048D1F63}"/>
          </ac:picMkLst>
        </pc:picChg>
      </pc:sldChg>
      <pc:sldChg chg="add">
        <pc:chgData name="Beth Dworetzky" userId="47c3572d-30e5-4f02-b04b-bd9893e77aa7" providerId="ADAL" clId="{6D406791-4068-43C9-9ED7-5E9E1B2AAA07}" dt="2022-02-11T18:59:44.275" v="10118" actId="2890"/>
        <pc:sldMkLst>
          <pc:docMk/>
          <pc:sldMk cId="2719226296" sldId="542"/>
        </pc:sldMkLst>
      </pc:sldChg>
      <pc:sldMasterChg chg="add del addSldLayout delSldLayout">
        <pc:chgData name="Beth Dworetzky" userId="47c3572d-30e5-4f02-b04b-bd9893e77aa7" providerId="ADAL" clId="{6D406791-4068-43C9-9ED7-5E9E1B2AAA07}" dt="2022-02-02T17:14:10.223" v="6552" actId="2696"/>
        <pc:sldMasterMkLst>
          <pc:docMk/>
          <pc:sldMasterMk cId="2692755732" sldId="2147483648"/>
        </pc:sldMasterMkLst>
        <pc:sldLayoutChg chg="add del">
          <pc:chgData name="Beth Dworetzky" userId="47c3572d-30e5-4f02-b04b-bd9893e77aa7" providerId="ADAL" clId="{6D406791-4068-43C9-9ED7-5E9E1B2AAA07}" dt="2022-02-02T17:14:10.223" v="6552" actId="2696"/>
          <pc:sldLayoutMkLst>
            <pc:docMk/>
            <pc:sldMasterMk cId="2692755732" sldId="2147483648"/>
            <pc:sldLayoutMk cId="2198939342" sldId="2147483650"/>
          </pc:sldLayoutMkLst>
        </pc:sldLayoutChg>
        <pc:sldLayoutChg chg="add del">
          <pc:chgData name="Beth Dworetzky" userId="47c3572d-30e5-4f02-b04b-bd9893e77aa7" providerId="ADAL" clId="{6D406791-4068-43C9-9ED7-5E9E1B2AAA07}" dt="2022-02-02T17:14:10.223" v="6552" actId="2696"/>
          <pc:sldLayoutMkLst>
            <pc:docMk/>
            <pc:sldMasterMk cId="2692755732" sldId="2147483648"/>
            <pc:sldLayoutMk cId="2209340897" sldId="2147483655"/>
          </pc:sldLayoutMkLst>
        </pc:sldLayoutChg>
      </pc:sldMasterChg>
    </pc:docChg>
  </pc:docChgLst>
  <pc:docChgLst>
    <pc:chgData name="Beth Dworetzky" userId="47c3572d-30e5-4f02-b04b-bd9893e77aa7" providerId="ADAL" clId="{57F76CE9-3369-4E0A-89A0-BBB50347F5AA}"/>
    <pc:docChg chg="delSld">
      <pc:chgData name="Beth Dworetzky" userId="47c3572d-30e5-4f02-b04b-bd9893e77aa7" providerId="ADAL" clId="{57F76CE9-3369-4E0A-89A0-BBB50347F5AA}" dt="2022-04-21T17:59:16.789" v="0" actId="2696"/>
      <pc:docMkLst>
        <pc:docMk/>
      </pc:docMkLst>
      <pc:sldChg chg="del">
        <pc:chgData name="Beth Dworetzky" userId="47c3572d-30e5-4f02-b04b-bd9893e77aa7" providerId="ADAL" clId="{57F76CE9-3369-4E0A-89A0-BBB50347F5AA}" dt="2022-04-21T17:59:16.789" v="0" actId="2696"/>
        <pc:sldMkLst>
          <pc:docMk/>
          <pc:sldMk cId="2661546339" sldId="539"/>
        </pc:sldMkLst>
      </pc:sldChg>
      <pc:sldChg chg="del">
        <pc:chgData name="Beth Dworetzky" userId="47c3572d-30e5-4f02-b04b-bd9893e77aa7" providerId="ADAL" clId="{57F76CE9-3369-4E0A-89A0-BBB50347F5AA}" dt="2022-04-21T17:59:16.789" v="0" actId="2696"/>
        <pc:sldMkLst>
          <pc:docMk/>
          <pc:sldMk cId="3721947282" sldId="540"/>
        </pc:sldMkLst>
      </pc:sldChg>
      <pc:sldChg chg="del">
        <pc:chgData name="Beth Dworetzky" userId="47c3572d-30e5-4f02-b04b-bd9893e77aa7" providerId="ADAL" clId="{57F76CE9-3369-4E0A-89A0-BBB50347F5AA}" dt="2022-04-21T17:59:16.789" v="0" actId="2696"/>
        <pc:sldMkLst>
          <pc:docMk/>
          <pc:sldMk cId="2028098816" sldId="541"/>
        </pc:sldMkLst>
      </pc:sldChg>
      <pc:sldChg chg="del">
        <pc:chgData name="Beth Dworetzky" userId="47c3572d-30e5-4f02-b04b-bd9893e77aa7" providerId="ADAL" clId="{57F76CE9-3369-4E0A-89A0-BBB50347F5AA}" dt="2022-04-21T17:59:16.789" v="0" actId="2696"/>
        <pc:sldMkLst>
          <pc:docMk/>
          <pc:sldMk cId="2719226296" sldId="542"/>
        </pc:sldMkLst>
      </pc:sldChg>
    </pc:docChg>
  </pc:docChgLst>
  <pc:docChgLst>
    <pc:chgData name="Beth Dworetzky" userId="S::bdworetzky@familyvoices.org::47c3572d-30e5-4f02-b04b-bd9893e77aa7" providerId="AD" clId="Web-{E248D032-3662-2479-8266-2D8D77A8C9CF}"/>
    <pc:docChg chg="modSld">
      <pc:chgData name="Beth Dworetzky" userId="S::bdworetzky@familyvoices.org::47c3572d-30e5-4f02-b04b-bd9893e77aa7" providerId="AD" clId="Web-{E248D032-3662-2479-8266-2D8D77A8C9CF}" dt="2022-02-28T21:43:05.103" v="1" actId="20577"/>
      <pc:docMkLst>
        <pc:docMk/>
      </pc:docMkLst>
      <pc:sldChg chg="modSp">
        <pc:chgData name="Beth Dworetzky" userId="S::bdworetzky@familyvoices.org::47c3572d-30e5-4f02-b04b-bd9893e77aa7" providerId="AD" clId="Web-{E248D032-3662-2479-8266-2D8D77A8C9CF}" dt="2022-02-28T21:43:05.103" v="1" actId="20577"/>
        <pc:sldMkLst>
          <pc:docMk/>
          <pc:sldMk cId="2028098816" sldId="541"/>
        </pc:sldMkLst>
        <pc:spChg chg="mod">
          <ac:chgData name="Beth Dworetzky" userId="S::bdworetzky@familyvoices.org::47c3572d-30e5-4f02-b04b-bd9893e77aa7" providerId="AD" clId="Web-{E248D032-3662-2479-8266-2D8D77A8C9CF}" dt="2022-02-28T21:43:05.103" v="1" actId="20577"/>
          <ac:spMkLst>
            <pc:docMk/>
            <pc:sldMk cId="2028098816" sldId="541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A4A63-C885-4F43-B175-5624FB16A3E6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CB7F6-B13C-4FC2-AC46-FBF2F5504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3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81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267" name="Shape 8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4912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08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0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1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00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CB7F6-B13C-4FC2-AC46-FBF2F5504D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81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Shape 8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763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4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9A1E1-F3D9-4C6B-B613-CBAB7C47E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1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76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3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0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CB7F6-B13C-4FC2-AC46-FBF2F5504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37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1344026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09600" y="2286010"/>
            <a:ext cx="8077200" cy="38401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15">
            <a:extLst>
              <a:ext uri="{FF2B5EF4-FFF2-40B4-BE49-F238E27FC236}">
                <a16:creationId xmlns:a16="http://schemas.microsoft.com/office/drawing/2014/main" id="{18F01B62-BFDD-F74D-B71A-893CF15140AC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hape 16">
            <a:extLst>
              <a:ext uri="{FF2B5EF4-FFF2-40B4-BE49-F238E27FC236}">
                <a16:creationId xmlns:a16="http://schemas.microsoft.com/office/drawing/2014/main" id="{82E9D0ED-667F-8D4D-9BB6-6F2D72F6392C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hape 17">
            <a:extLst>
              <a:ext uri="{FF2B5EF4-FFF2-40B4-BE49-F238E27FC236}">
                <a16:creationId xmlns:a16="http://schemas.microsoft.com/office/drawing/2014/main" id="{786BC187-3612-3343-A4EE-B01ED3210995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A07C1-EAB3-4C28-A44C-9FD0FDCABD4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0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FC045-1C52-48E4-A9DF-AF39E0D8C09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97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FC045-1C52-48E4-A9DF-AF39E0D8C09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77020">
              <a:schemeClr val="bg2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chemeClr val="bg1">
                <a:lumMod val="6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FFD0D0C-12F6-E144-911F-7DC1A344FEBE}"/>
              </a:ext>
            </a:extLst>
          </p:cNvPr>
          <p:cNvSpPr/>
          <p:nvPr userDrawn="1"/>
        </p:nvSpPr>
        <p:spPr>
          <a:xfrm rot="5400000">
            <a:off x="3889413" y="3974605"/>
            <a:ext cx="1185865" cy="62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135F20-1BA2-CC48-9AD1-575655FBD297}"/>
              </a:ext>
            </a:extLst>
          </p:cNvPr>
          <p:cNvSpPr/>
          <p:nvPr userDrawn="1"/>
        </p:nvSpPr>
        <p:spPr>
          <a:xfrm rot="5400000">
            <a:off x="945749" y="2724451"/>
            <a:ext cx="1185865" cy="622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9050B7-FE72-3B43-B17F-0FA8F3FC1B15}"/>
              </a:ext>
            </a:extLst>
          </p:cNvPr>
          <p:cNvSpPr/>
          <p:nvPr userDrawn="1"/>
        </p:nvSpPr>
        <p:spPr>
          <a:xfrm rot="5400000">
            <a:off x="6921055" y="2807548"/>
            <a:ext cx="1185865" cy="622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0C165-E9F9-4840-A55E-85E035F9C762}"/>
              </a:ext>
            </a:extLst>
          </p:cNvPr>
          <p:cNvSpPr/>
          <p:nvPr userDrawn="1"/>
        </p:nvSpPr>
        <p:spPr>
          <a:xfrm>
            <a:off x="1" y="3215505"/>
            <a:ext cx="3038792" cy="542925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What should we do?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BC98F2-5505-8849-B1A1-BCC58F271B28}"/>
              </a:ext>
            </a:extLst>
          </p:cNvPr>
          <p:cNvSpPr/>
          <p:nvPr userDrawn="1"/>
        </p:nvSpPr>
        <p:spPr>
          <a:xfrm>
            <a:off x="6084505" y="3213308"/>
            <a:ext cx="3059495" cy="5429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How can we do better?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0D0970-A906-6743-BCD1-1CA96CCA2FD1}"/>
              </a:ext>
            </a:extLst>
          </p:cNvPr>
          <p:cNvSpPr/>
          <p:nvPr userDrawn="1"/>
        </p:nvSpPr>
        <p:spPr>
          <a:xfrm>
            <a:off x="3038793" y="3213307"/>
            <a:ext cx="3047060" cy="5493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How are we doing?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A34F62-9EE1-634F-BD96-1A0F99E0235B}"/>
              </a:ext>
            </a:extLst>
          </p:cNvPr>
          <p:cNvSpPr/>
          <p:nvPr userDrawn="1"/>
        </p:nvSpPr>
        <p:spPr>
          <a:xfrm>
            <a:off x="6828187" y="1056536"/>
            <a:ext cx="1371600" cy="1828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3 Improve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7584B8-9A35-DC42-BBF1-3A455D9C4F3B}"/>
              </a:ext>
            </a:extLst>
          </p:cNvPr>
          <p:cNvSpPr/>
          <p:nvPr userDrawn="1"/>
        </p:nvSpPr>
        <p:spPr>
          <a:xfrm>
            <a:off x="3796545" y="4182023"/>
            <a:ext cx="1371600" cy="1828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Assess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F2621F7-B63B-054D-9A8B-51C0450F0F07}"/>
              </a:ext>
            </a:extLst>
          </p:cNvPr>
          <p:cNvSpPr/>
          <p:nvPr userDrawn="1"/>
        </p:nvSpPr>
        <p:spPr>
          <a:xfrm>
            <a:off x="852881" y="1054651"/>
            <a:ext cx="13716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Plan</a:t>
            </a:r>
          </a:p>
        </p:txBody>
      </p:sp>
      <p:sp>
        <p:nvSpPr>
          <p:cNvPr id="59" name="Content Placeholder 55">
            <a:extLst>
              <a:ext uri="{FF2B5EF4-FFF2-40B4-BE49-F238E27FC236}">
                <a16:creationId xmlns:a16="http://schemas.microsoft.com/office/drawing/2014/main" id="{352A8938-CED9-4C42-A5C7-9F332BE701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67679" y="3419817"/>
            <a:ext cx="3017501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1013"/>
            </a:lvl2pPr>
            <a:lvl3pPr marL="514350" indent="0">
              <a:buNone/>
              <a:defRPr sz="1013"/>
            </a:lvl3pPr>
            <a:lvl4pPr marL="771525" indent="0">
              <a:buNone/>
              <a:defRPr sz="1013"/>
            </a:lvl4pPr>
            <a:lvl5pPr marL="1028700" indent="0">
              <a:buNone/>
              <a:defRPr sz="1013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8" name="Content Placeholder 55">
            <a:extLst>
              <a:ext uri="{FF2B5EF4-FFF2-40B4-BE49-F238E27FC236}">
                <a16:creationId xmlns:a16="http://schemas.microsoft.com/office/drawing/2014/main" id="{CB7A9028-68FF-1E43-B9AD-AF8843FD29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38793" y="1382953"/>
            <a:ext cx="3041248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1013"/>
            </a:lvl2pPr>
            <a:lvl3pPr marL="514350" indent="0">
              <a:buNone/>
              <a:defRPr sz="1013"/>
            </a:lvl3pPr>
            <a:lvl4pPr marL="771525" indent="0">
              <a:buNone/>
              <a:defRPr sz="1013"/>
            </a:lvl4pPr>
            <a:lvl5pPr marL="1028700" indent="0">
              <a:buNone/>
              <a:defRPr sz="1013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7" name="Content Placeholder 55">
            <a:extLst>
              <a:ext uri="{FF2B5EF4-FFF2-40B4-BE49-F238E27FC236}">
                <a16:creationId xmlns:a16="http://schemas.microsoft.com/office/drawing/2014/main" id="{64C1CF39-BA5C-7048-B20C-D043C94F19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1394" y="3431608"/>
            <a:ext cx="3000572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1013"/>
            </a:lvl2pPr>
            <a:lvl3pPr marL="514350" indent="0">
              <a:buNone/>
              <a:defRPr sz="1013"/>
            </a:lvl3pPr>
            <a:lvl4pPr marL="771525" indent="0">
              <a:buNone/>
              <a:defRPr sz="1013"/>
            </a:lvl4pPr>
            <a:lvl5pPr marL="1028700" indent="0">
              <a:buNone/>
              <a:defRPr sz="1013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AC52417-594B-7D46-8593-5D84D1F0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6542"/>
            <a:ext cx="7886700" cy="735013"/>
          </a:xfrm>
          <a:prstGeom prst="rect">
            <a:avLst/>
          </a:prstGeom>
          <a:solidFill>
            <a:srgbClr val="DEDEDE"/>
          </a:solidFill>
        </p:spPr>
        <p:txBody>
          <a:bodyPr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2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3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panose="020B0604020202020204" pitchFamily="34" charset="0"/>
            </a:endParaRPr>
          </a:p>
        </p:txBody>
      </p:sp>
      <p:sp>
        <p:nvSpPr>
          <p:cNvPr id="1030" name="Shape 14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31" name="Shape 15">
            <a:extLst>
              <a:ext uri="{FF2B5EF4-FFF2-40B4-BE49-F238E27FC236}">
                <a16:creationId xmlns:a16="http://schemas.microsoft.com/office/drawing/2014/main" id="{18F01B62-BFDD-F74D-B71A-893CF15140AC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457200" y="635636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charset="0"/>
              <a:buNone/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2" name="Shape 16">
            <a:extLst>
              <a:ext uri="{FF2B5EF4-FFF2-40B4-BE49-F238E27FC236}">
                <a16:creationId xmlns:a16="http://schemas.microsoft.com/office/drawing/2014/main" id="{82E9D0ED-667F-8D4D-9BB6-6F2D72F6392C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6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charset="0"/>
              <a:buNone/>
              <a:defRPr sz="1800">
                <a:latin typeface="Arial" charset="0"/>
                <a:cs typeface="Arial" charset="0"/>
                <a:sym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Shape 17">
            <a:extLst>
              <a:ext uri="{FF2B5EF4-FFF2-40B4-BE49-F238E27FC236}">
                <a16:creationId xmlns:a16="http://schemas.microsoft.com/office/drawing/2014/main" id="{786BC187-3612-3343-A4EE-B01ED32109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6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98989"/>
              </a:buClr>
              <a:buSzPts val="1200"/>
              <a:buFont typeface="Calibri" panose="020F0502020204030204" pitchFamily="34" charset="0"/>
              <a:buNone/>
              <a:defRPr sz="12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FC045-1C52-48E4-A9DF-AF39E0D8C09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6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7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www.familyvoices.org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fesat@familyvoices.org?subject=FESAT%20TA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familyvoices.org/fesat/" TargetMode="External"/><Relationship Id="rId5" Type="http://schemas.openxmlformats.org/officeDocument/2006/relationships/hyperlink" Target="https://familyvoices.org/fesat/infographics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hyperlink" Target="mailto:bdworetzky@familyvoices.org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familyvoices.org/fesat/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4"/>
          <p:cNvSpPr txBox="1">
            <a:spLocks noChangeArrowheads="1"/>
          </p:cNvSpPr>
          <p:nvPr/>
        </p:nvSpPr>
        <p:spPr bwMode="auto">
          <a:xfrm>
            <a:off x="227319" y="3659018"/>
            <a:ext cx="8686800" cy="21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/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Family Engagement in Systems </a:t>
            </a:r>
          </a:p>
          <a:p>
            <a:pPr algn="ctr" fontAlgn="base"/>
            <a:r>
              <a:rPr lang="en-US" sz="32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Assessment Tools</a:t>
            </a:r>
          </a:p>
          <a:p>
            <a:pPr algn="ctr" fontAlgn="base"/>
            <a:r>
              <a:rPr lang="en-US" sz="2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Promoting Meaningful Family Engagement in Systems Change</a:t>
            </a:r>
          </a:p>
          <a:p>
            <a:pPr algn="ctr" fontAlgn="base"/>
            <a:endParaRPr lang="en-US" sz="1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1200"/>
              </a:spcBef>
              <a:buClrTx/>
              <a:defRPr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defRPr/>
            </a:pPr>
            <a:endParaRPr lang="en-US" alt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SzPts val="1900"/>
              <a:defRPr/>
            </a:pPr>
            <a:endParaRPr lang="en-US" altLang="en-US" sz="1600" b="1" i="1" dirty="0">
              <a:latin typeface="Verdana" panose="020B060403050404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pic>
        <p:nvPicPr>
          <p:cNvPr id="10243" name="Shape 85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/>
        </p:blipFill>
        <p:spPr bwMode="auto">
          <a:xfrm>
            <a:off x="-1281" y="1198733"/>
            <a:ext cx="9144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57681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274320" tIns="182880" rIns="274320" bIns="182880" rtlCol="0" anchor="b" anchorCtr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www.familyvoices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.org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2"/>
            <a:ext cx="5291339" cy="12801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6AF2D5-1D7E-4B29-A3E3-25064113B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7"/>
    </mc:Choice>
    <mc:Fallback xmlns="">
      <p:transition spd="slow" advTm="44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04353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F6093A-68AC-44C4-8127-73F3C53B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80661"/>
            <a:ext cx="8056084" cy="655638"/>
          </a:xfr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Family &amp; Staff Scores</a:t>
            </a:r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4951234-E123-4C72-A109-09E9A9925B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0583"/>
              </p:ext>
            </p:extLst>
          </p:nvPr>
        </p:nvGraphicFramePr>
        <p:xfrm>
          <a:off x="495300" y="1127594"/>
          <a:ext cx="3814591" cy="476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648437" imgH="7058025" progId="Excel.Sheet.12">
                  <p:embed/>
                </p:oleObj>
              </mc:Choice>
              <mc:Fallback>
                <p:oleObj name="Worksheet" r:id="rId6" imgW="5648437" imgH="7058025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4951234-E123-4C72-A109-09E9A9925B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5300" y="1127594"/>
                        <a:ext cx="3814591" cy="476719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144AA79-6ECE-41E2-8662-F66BC6012E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775012"/>
              </p:ext>
            </p:extLst>
          </p:nvPr>
        </p:nvGraphicFramePr>
        <p:xfrm>
          <a:off x="4724400" y="1127594"/>
          <a:ext cx="3826984" cy="478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648437" imgH="7058025" progId="Excel.Sheet.12">
                  <p:embed/>
                </p:oleObj>
              </mc:Choice>
              <mc:Fallback>
                <p:oleObj name="Worksheet" r:id="rId8" imgW="5648437" imgH="7058025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9144AA79-6ECE-41E2-8662-F66BC6012E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4400" y="1127594"/>
                        <a:ext cx="3826984" cy="478267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4D9289F-7566-450A-923F-B9671C9A82B1}"/>
              </a:ext>
            </a:extLst>
          </p:cNvPr>
          <p:cNvSpPr txBox="1"/>
          <p:nvPr/>
        </p:nvSpPr>
        <p:spPr>
          <a:xfrm>
            <a:off x="1183395" y="116529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Family Partner Scores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40B93D-58B5-42CE-98F6-4A2FFEDBBCD5}"/>
              </a:ext>
            </a:extLst>
          </p:cNvPr>
          <p:cNvSpPr txBox="1"/>
          <p:nvPr/>
        </p:nvSpPr>
        <p:spPr>
          <a:xfrm>
            <a:off x="5949796" y="1127594"/>
            <a:ext cx="137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Staff Scores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D27140-5480-4133-B9E5-208148414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7"/>
    </mc:Choice>
    <mc:Fallback xmlns="">
      <p:transition spd="slow" advTm="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4660"/>
            <a:ext cx="8229600" cy="950739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Consensus Discussion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AFFD2-6B36-4F40-881B-1256FA151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1" y="1621631"/>
            <a:ext cx="8229600" cy="3614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5A1A56A-D63F-48AC-BE7A-284A7A937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7324" y="6531567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6F79CF-4949-41B3-9C9B-DA40D48FC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7"/>
    </mc:Choice>
    <mc:Fallback xmlns="">
      <p:transition spd="slow" advTm="4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4660"/>
            <a:ext cx="8229600" cy="950739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FES Toolkit: Commitment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209800"/>
            <a:ext cx="4243079" cy="25725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49" y="2209800"/>
            <a:ext cx="3569051" cy="2572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Oval 22"/>
          <p:cNvSpPr/>
          <p:nvPr/>
        </p:nvSpPr>
        <p:spPr>
          <a:xfrm>
            <a:off x="381000" y="3657600"/>
            <a:ext cx="24384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827279" y="2667000"/>
            <a:ext cx="4164321" cy="23149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04353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932100-E7B0-448C-90F5-72335B49D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76"/>
    </mc:Choice>
    <mc:Fallback xmlns="">
      <p:transition spd="slow" advTm="37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5" y="2198373"/>
            <a:ext cx="2815080" cy="1981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4660"/>
            <a:ext cx="8229600" cy="950739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Impact Strategy &amp; Resource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3" b="15385"/>
          <a:stretch/>
        </p:blipFill>
        <p:spPr>
          <a:xfrm>
            <a:off x="3581401" y="2133597"/>
            <a:ext cx="5150182" cy="2667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202415" y="2590800"/>
            <a:ext cx="3568700" cy="5459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81400" y="3974983"/>
            <a:ext cx="5130800" cy="9018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E468C5-0323-4B2C-BD20-1140A8C9C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4"/>
    </mc:Choice>
    <mc:Fallback xmlns="">
      <p:transition spd="slow" advTm="2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4659"/>
            <a:ext cx="8229600" cy="838200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 More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0" y="1290906"/>
            <a:ext cx="8229600" cy="5105400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n-US" dirty="0">
                <a:hlinkClick r:id="rId5"/>
              </a:rPr>
              <a:t>Explore the items in the 4 Domains of Family Engagement</a:t>
            </a:r>
            <a:endParaRPr lang="en-US" dirty="0">
              <a:hlinkClick r:id="rId6"/>
            </a:endParaRPr>
          </a:p>
          <a:p>
            <a:r>
              <a:rPr lang="en-US" dirty="0">
                <a:hlinkClick r:id="rId6"/>
              </a:rPr>
              <a:t>Download the Family Engagement in Systems Assessment Tools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Request TA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  <a:p>
            <a:pPr marL="2540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254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04353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0EBC8D-2BF5-4952-AFC5-6F88DAD95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6"/>
    </mc:Choice>
    <mc:Fallback xmlns="">
      <p:transition spd="slow" advTm="21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055"/>
            <a:ext cx="9144000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hape 84"/>
          <p:cNvSpPr txBox="1">
            <a:spLocks noChangeArrowheads="1"/>
          </p:cNvSpPr>
          <p:nvPr/>
        </p:nvSpPr>
        <p:spPr bwMode="auto">
          <a:xfrm>
            <a:off x="2895600" y="2640468"/>
            <a:ext cx="4114800" cy="68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ts val="33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t>Thank You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ts val="1900"/>
              <a:buFont typeface="Calibri" panose="020F0502020204030204" pitchFamily="34" charset="0"/>
              <a:buAutoNum type="arabicPeriod"/>
              <a:tabLst/>
              <a:defRPr/>
            </a:pPr>
            <a:endParaRPr kumimoji="0" lang="en-US" altLang="en-US" sz="1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ts val="1900"/>
              <a:buFont typeface="Calibri" panose="020F0502020204030204" pitchFamily="34" charset="0"/>
              <a:buAutoNum type="arabicPeriod"/>
              <a:tabLst/>
              <a:defRPr/>
            </a:pPr>
            <a:endParaRPr kumimoji="0" lang="en-US" altLang="en-US" sz="19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ts val="1900"/>
              <a:buFont typeface="Calibri" panose="020F0502020204030204" pitchFamily="34" charset="0"/>
              <a:buAutoNum type="arabicPeriod"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0" y="205555"/>
            <a:ext cx="5354315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878"/>
            <a:ext cx="9144000" cy="1012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76362"/>
            <a:ext cx="9144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274320" tIns="182880" rIns="274320" bIns="18288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80FCEC-7D7A-441F-A938-42DDCDE8E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"/>
    </mc:Choice>
    <mc:Fallback xmlns="">
      <p:transition spd="slow" advTm="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80" y="432869"/>
            <a:ext cx="8403439" cy="838200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Family Engagement in Systems Tools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3" y="3049108"/>
            <a:ext cx="4092913" cy="1447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93" y="1456145"/>
            <a:ext cx="4076286" cy="1407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26576"/>
            <a:ext cx="4076286" cy="1410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04353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7" y="4624946"/>
            <a:ext cx="4868011" cy="37359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F2C6D2-0ED3-4A43-8B0E-880D8D9C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99"/>
    </mc:Choice>
    <mc:Fallback xmlns="">
      <p:transition spd="slow" advTm="3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42DB71E-337F-452C-B37D-A048091E5B16}"/>
              </a:ext>
            </a:extLst>
          </p:cNvPr>
          <p:cNvSpPr/>
          <p:nvPr/>
        </p:nvSpPr>
        <p:spPr>
          <a:xfrm>
            <a:off x="3438782" y="3305233"/>
            <a:ext cx="2245544" cy="39027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872178-D827-A04B-A8A6-19B59786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" y="0"/>
            <a:ext cx="9144000" cy="728666"/>
          </a:xfrm>
          <a:solidFill>
            <a:srgbClr val="C00000"/>
          </a:solidFill>
        </p:spPr>
        <p:txBody>
          <a:bodyPr anchor="ctr">
            <a:norm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Engagement in Systems Assessment Tools (FESAT)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433335"/>
            <a:ext cx="1530770" cy="42466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FB67AD2-BD53-4F43-8049-97B3507BBF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" y="3733799"/>
            <a:ext cx="3043973" cy="266178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Child- and family-serving organizations can use the Checklist in the Family Engagement in Systems (FES) Toolkit to establish family engagement processes.</a:t>
            </a:r>
          </a:p>
          <a:p>
            <a:pPr marL="89297" indent="-89297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Identify supports already in place to ensure meaningful family engagement.</a:t>
            </a:r>
          </a:p>
          <a:p>
            <a:pPr marL="89297" indent="-89297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Explore strategies and resources for additional ways to encourage and support family engagement.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6C9F677-329F-8C49-AE45-4FA50CAB791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043973" y="728666"/>
            <a:ext cx="3035163" cy="2538279"/>
          </a:xfrm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Families and staff can use the FESAT to learn if all participants have the information and supports they need to participate, partner, and contribute to decision-making groups. </a:t>
            </a:r>
          </a:p>
          <a:p>
            <a:pPr marL="89297" indent="-89297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Compare perspectives on how family engagement is going.</a:t>
            </a:r>
          </a:p>
          <a:p>
            <a:pPr marL="89297" indent="-8929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Identify what is working well.</a:t>
            </a:r>
          </a:p>
          <a:p>
            <a:pPr marL="89297" indent="-8929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Identify areas for improvement.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D7B1134-7C87-284F-B892-7A289839910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7925" y="3733798"/>
            <a:ext cx="3046076" cy="2661783"/>
          </a:xfrm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Families and staff can use the FESAT and FES Toolkit to track progress in family engagement efforts.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Complete the FESAT and use the results as a baseline score.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Identify an area for improvement and select a strategy from the FES Toolkit that can help.</a:t>
            </a:r>
          </a:p>
          <a:p>
            <a:pPr marL="84535" indent="-84535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Complete the FESAT again at scheduled intervals and compare results to the baseline.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95" y="6395959"/>
            <a:ext cx="9144001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the FESAT (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https://familyvoices.org/fesat/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defTabSz="685800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questions or technical assistance, email Beth Dworetzky (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bdworetzky@familyvoices.org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27759C-3B8D-414C-B028-AFCEBBDFC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9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2"/>
    </mc:Choice>
    <mc:Fallback xmlns="">
      <p:transition spd="slow" advTm="2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2600" y="344488"/>
            <a:ext cx="8229600" cy="950912"/>
          </a:xfrm>
          <a:solidFill>
            <a:schemeClr val="accent1">
              <a:lumMod val="75000"/>
              <a:alpha val="54902"/>
            </a:schemeClr>
          </a:solidFill>
          <a:ln>
            <a:solidFill>
              <a:schemeClr val="tx1"/>
            </a:solidFill>
          </a:ln>
        </p:spPr>
        <p:txBody>
          <a:bodyPr vert="horz" wrap="square" lIns="685800" tIns="45720" rIns="91440" bIns="45720" rtlCol="0" anchor="ctr">
            <a:noAutofit/>
          </a:bodyPr>
          <a:lstStyle/>
          <a:p>
            <a:pPr algn="l"/>
            <a:br>
              <a:rPr lang="en-US" sz="1500" b="1" dirty="0">
                <a:solidFill>
                  <a:schemeClr val="bg1"/>
                </a:solidFill>
                <a:latin typeface="+mn-lt"/>
              </a:rPr>
            </a:br>
            <a:br>
              <a:rPr lang="en-US" sz="1500" b="1" dirty="0">
                <a:solidFill>
                  <a:schemeClr val="bg1"/>
                </a:solidFill>
                <a:latin typeface="+mn-lt"/>
              </a:rPr>
            </a:b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Domain 1: Commitment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means that the organization routinely engages family leaders in all systems-level initiatives that affect the policies and programs that govern services for children, youth, and families.</a:t>
            </a:r>
            <a:b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1344"/>
            <a:ext cx="4572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42256"/>
            <a:ext cx="8235710" cy="4993243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31567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B06DD1-3EAA-448E-BC55-BF5CB2981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6"/>
    </mc:Choice>
    <mc:Fallback xmlns="">
      <p:transition spd="slow" advTm="7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2600" y="264430"/>
            <a:ext cx="8229600" cy="950912"/>
          </a:xfrm>
          <a:solidFill>
            <a:srgbClr val="FBB040">
              <a:alpha val="54902"/>
            </a:srgbClr>
          </a:solidFill>
          <a:ln>
            <a:solidFill>
              <a:schemeClr val="tx1"/>
            </a:solidFill>
          </a:ln>
        </p:spPr>
        <p:txBody>
          <a:bodyPr vert="horz" wrap="square" lIns="685800" tIns="45720" rIns="91440" bIns="45720" rtlCol="0" anchor="ctr">
            <a:noAutofit/>
          </a:bodyPr>
          <a:lstStyle/>
          <a:p>
            <a:pPr algn="l"/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Domain 2: Transparency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occurs when the organization clearly documents and communicates about how it Identifies issues faced by the children and families they serve; provides the information and supports family leaders need to participate to their maximum potential in the  systems-level initiative.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7050"/>
            <a:ext cx="425672" cy="425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95400"/>
            <a:ext cx="8229600" cy="528822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31567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CAB206-9B76-4D63-86A9-C7675613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"/>
    </mc:Choice>
    <mc:Fallback xmlns="">
      <p:transition spd="slow" advTm="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2600" y="344488"/>
            <a:ext cx="8229600" cy="950912"/>
          </a:xfrm>
          <a:solidFill>
            <a:srgbClr val="62CAE3">
              <a:alpha val="55000"/>
            </a:srgbClr>
          </a:solidFill>
          <a:ln>
            <a:solidFill>
              <a:schemeClr val="tx1"/>
            </a:solidFill>
          </a:ln>
        </p:spPr>
        <p:txBody>
          <a:bodyPr vert="horz" wrap="square" lIns="685800" tIns="45720" rIns="91440" bIns="45720" rtlCol="0" anchor="ctr">
            <a:noAutofit/>
          </a:bodyPr>
          <a:lstStyle/>
          <a:p>
            <a:pPr algn="l"/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Domain 3: Representation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occurs when family leaders reflect the diversity of the community served by the policy, program, practices, and services provided by the organization.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1344"/>
            <a:ext cx="4572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882774"/>
            <a:ext cx="8229599" cy="38133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6504353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7C8153-BA73-46B0-8DFB-A262EA71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7"/>
    </mc:Choice>
    <mc:Fallback xmlns="">
      <p:transition spd="slow" advTm="3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0700" y="230188"/>
            <a:ext cx="8229600" cy="950912"/>
          </a:xfrm>
          <a:solidFill>
            <a:srgbClr val="D31245">
              <a:alpha val="54902"/>
            </a:srgbClr>
          </a:solidFill>
          <a:ln>
            <a:solidFill>
              <a:schemeClr val="tx1"/>
            </a:solidFill>
          </a:ln>
        </p:spPr>
        <p:txBody>
          <a:bodyPr vert="horz" wrap="square" lIns="685800" tIns="45720" rIns="91440" bIns="45720" rtlCol="0" anchor="ctr">
            <a:noAutofit/>
          </a:bodyPr>
          <a:lstStyle/>
          <a:p>
            <a:pPr algn="l"/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Domain 4: Impact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describes the areas where family leaders’ ideas were incorporated at the systems level to improve policies, programs, services, and practices.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7044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6586"/>
            <a:ext cx="7594600" cy="5344939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1124" y="6504353"/>
            <a:ext cx="1176676" cy="3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72DCEB-7F75-4DA9-BA8B-976F89607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5"/>
    </mc:Choice>
    <mc:Fallback xmlns="">
      <p:transition spd="slow" advTm="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4660"/>
            <a:ext cx="8229600" cy="950739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FESAT Score Sheet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1600200"/>
            <a:ext cx="8229599" cy="48095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587824-B8D4-4197-B54C-D06532DBC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2"/>
    </mc:Choice>
    <mc:Fallback xmlns="">
      <p:transition spd="slow" advTm="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4660"/>
            <a:ext cx="8229600" cy="950739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FESAT Score Sheet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0" r="25663" b="5918"/>
          <a:stretch/>
        </p:blipFill>
        <p:spPr>
          <a:xfrm>
            <a:off x="482601" y="1524000"/>
            <a:ext cx="8229600" cy="50147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4A0A0-8D08-4E3C-9B87-0E8E402BE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2"/>
    </mc:Choice>
    <mc:Fallback xmlns="">
      <p:transition spd="slow" advTm="1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172230"/>
      </a:dk2>
      <a:lt2>
        <a:srgbClr val="FFFFFF"/>
      </a:lt2>
      <a:accent1>
        <a:srgbClr val="FF7334"/>
      </a:accent1>
      <a:accent2>
        <a:srgbClr val="FEB040"/>
      </a:accent2>
      <a:accent3>
        <a:srgbClr val="274D57"/>
      </a:accent3>
      <a:accent4>
        <a:srgbClr val="72A994"/>
      </a:accent4>
      <a:accent5>
        <a:srgbClr val="FDCB68"/>
      </a:accent5>
      <a:accent6>
        <a:srgbClr val="FF545F"/>
      </a:accent6>
      <a:hlink>
        <a:srgbClr val="36A7F7"/>
      </a:hlink>
      <a:folHlink>
        <a:srgbClr val="36A7F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A692C91-6719-4692-ACFE-1A1BF371430B}" vid="{C32BF684-AF19-4421-A9AB-F7170A673A5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BE2AF40-8A8F-4067-9A32-248BD5337EA8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C66666B3D7AD4FB35E99272A124F13" ma:contentTypeVersion="14" ma:contentTypeDescription="Create a new document." ma:contentTypeScope="" ma:versionID="d6d7142301dd7f4ec98879a4ceb70513">
  <xsd:schema xmlns:xsd="http://www.w3.org/2001/XMLSchema" xmlns:xs="http://www.w3.org/2001/XMLSchema" xmlns:p="http://schemas.microsoft.com/office/2006/metadata/properties" xmlns:ns3="8f9afa91-2a66-4c96-b392-6b7ef5afb9ce" xmlns:ns4="36d86ae3-ef17-405d-a6a3-2ffee954f42f" targetNamespace="http://schemas.microsoft.com/office/2006/metadata/properties" ma:root="true" ma:fieldsID="872e7d9723aaf891c8cc39b833318b84" ns3:_="" ns4:_="">
    <xsd:import namespace="8f9afa91-2a66-4c96-b392-6b7ef5afb9ce"/>
    <xsd:import namespace="36d86ae3-ef17-405d-a6a3-2ffee954f42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afa91-2a66-4c96-b392-6b7ef5afb9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d86ae3-ef17-405d-a6a3-2ffee954f4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536179-EAB0-4136-A27F-2E6980190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4411D4-33BE-4DF9-8940-23C2AF5ECD59}">
  <ds:schemaRefs>
    <ds:schemaRef ds:uri="http://www.w3.org/XML/1998/namespace"/>
    <ds:schemaRef ds:uri="http://schemas.microsoft.com/office/2006/metadata/properties"/>
    <ds:schemaRef ds:uri="8f9afa91-2a66-4c96-b392-6b7ef5afb9ce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6d86ae3-ef17-405d-a6a3-2ffee954f42f"/>
  </ds:schemaRefs>
</ds:datastoreItem>
</file>

<file path=customXml/itemProps3.xml><?xml version="1.0" encoding="utf-8"?>
<ds:datastoreItem xmlns:ds="http://schemas.openxmlformats.org/officeDocument/2006/customXml" ds:itemID="{ACC0362A-BDCD-4E64-8387-0BAA15B55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afa91-2a66-4c96-b392-6b7ef5afb9ce"/>
    <ds:schemaRef ds:uri="36d86ae3-ef17-405d-a6a3-2ffee954f4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7195</TotalTime>
  <Words>426</Words>
  <Application>Microsoft Office PowerPoint</Application>
  <PresentationFormat>On-screen Show (4:3)</PresentationFormat>
  <Paragraphs>58</Paragraphs>
  <Slides>15</Slides>
  <Notes>15</Notes>
  <HiddenSlides>0</HiddenSlides>
  <MMClips>15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Verdana</vt:lpstr>
      <vt:lpstr>16_Office Theme</vt:lpstr>
      <vt:lpstr>Office Theme</vt:lpstr>
      <vt:lpstr>Worksheet</vt:lpstr>
      <vt:lpstr>PowerPoint Presentation</vt:lpstr>
      <vt:lpstr>Family Engagement in Systems Tools</vt:lpstr>
      <vt:lpstr>Family Engagement in Systems Assessment Tools (FESAT)</vt:lpstr>
      <vt:lpstr>  Domain 1: Commitment means that the organization routinely engages family leaders in all systems-level initiatives that affect the policies and programs that govern services for children, youth, and families.  </vt:lpstr>
      <vt:lpstr>Domain 2: Transparency occurs when the organization clearly documents and communicates about how it Identifies issues faced by the children and families they serve; provides the information and supports family leaders need to participate to their maximum potential in the  systems-level initiative. </vt:lpstr>
      <vt:lpstr>Domain 3: Representation occurs when family leaders reflect the diversity of the community served by the policy, program, practices, and services provided by the organization. </vt:lpstr>
      <vt:lpstr>Domain 4: Impact describes the areas where family leaders’ ideas were incorporated at the systems level to improve policies, programs, services, and practices.  </vt:lpstr>
      <vt:lpstr>FESAT Score Sheet</vt:lpstr>
      <vt:lpstr>FESAT Score Sheet</vt:lpstr>
      <vt:lpstr>Family &amp; Staff Scores</vt:lpstr>
      <vt:lpstr>Consensus Discussion</vt:lpstr>
      <vt:lpstr>FES Toolkit: Commitment</vt:lpstr>
      <vt:lpstr>Impact Strategy &amp; Resource</vt:lpstr>
      <vt:lpstr>Learn More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&amp; Sustaining  Effective Coalitions</dc:title>
  <dc:creator>NCFPP</dc:creator>
  <cp:lastModifiedBy>Beth Dworetzky</cp:lastModifiedBy>
  <cp:revision>1009</cp:revision>
  <dcterms:created xsi:type="dcterms:W3CDTF">2012-05-12T22:25:03Z</dcterms:created>
  <dcterms:modified xsi:type="dcterms:W3CDTF">2022-04-21T17:59:25Z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0x01010041C66666B3D7AD4FB35E99272A124F13</vt:lpwstr>
  </property>
</Properties>
</file>